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70" r:id="rId7"/>
    <p:sldId id="271" r:id="rId8"/>
    <p:sldId id="257" r:id="rId9"/>
    <p:sldId id="261" r:id="rId10"/>
    <p:sldId id="258" r:id="rId11"/>
    <p:sldId id="260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C5287-0B8B-468B-BCF4-F362A3A87693}" v="2" dt="2020-04-09T07:46:36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ергій Касьян" userId="df639e90-afb7-442b-91bb-399b3b79a4e1" providerId="ADAL" clId="{2306C6F0-89E3-4CFB-9469-FA8BDF7C829A}"/>
    <pc:docChg chg="modSld">
      <pc:chgData name="Сергій Касьян" userId="df639e90-afb7-442b-91bb-399b3b79a4e1" providerId="ADAL" clId="{2306C6F0-89E3-4CFB-9469-FA8BDF7C829A}" dt="2020-03-30T17:19:28.817" v="19" actId="1076"/>
      <pc:docMkLst>
        <pc:docMk/>
      </pc:docMkLst>
      <pc:sldChg chg="addSp">
        <pc:chgData name="Сергій Касьян" userId="df639e90-afb7-442b-91bb-399b3b79a4e1" providerId="ADAL" clId="{2306C6F0-89E3-4CFB-9469-FA8BDF7C829A}" dt="2020-03-30T16:44:05.001" v="0"/>
        <pc:sldMkLst>
          <pc:docMk/>
          <pc:sldMk cId="1785494265" sldId="263"/>
        </pc:sldMkLst>
        <pc:picChg chg="add">
          <ac:chgData name="Сергій Касьян" userId="df639e90-afb7-442b-91bb-399b3b79a4e1" providerId="ADAL" clId="{2306C6F0-89E3-4CFB-9469-FA8BDF7C829A}" dt="2020-03-30T16:44:05.001" v="0"/>
          <ac:picMkLst>
            <pc:docMk/>
            <pc:sldMk cId="1785494265" sldId="263"/>
            <ac:picMk id="20" creationId="{E2B7A1D7-370E-46AD-A5FD-5EA6742E39B1}"/>
          </ac:picMkLst>
        </pc:picChg>
      </pc:sldChg>
      <pc:sldChg chg="addSp modSp">
        <pc:chgData name="Сергій Касьян" userId="df639e90-afb7-442b-91bb-399b3b79a4e1" providerId="ADAL" clId="{2306C6F0-89E3-4CFB-9469-FA8BDF7C829A}" dt="2020-03-30T17:19:28.817" v="19" actId="1076"/>
        <pc:sldMkLst>
          <pc:docMk/>
          <pc:sldMk cId="3389872280" sldId="269"/>
        </pc:sldMkLst>
        <pc:spChg chg="mod">
          <ac:chgData name="Сергій Касьян" userId="df639e90-afb7-442b-91bb-399b3b79a4e1" providerId="ADAL" clId="{2306C6F0-89E3-4CFB-9469-FA8BDF7C829A}" dt="2020-03-30T17:18:35.396" v="14" actId="1076"/>
          <ac:spMkLst>
            <pc:docMk/>
            <pc:sldMk cId="3389872280" sldId="269"/>
            <ac:spMk id="19" creationId="{00000000-0000-0000-0000-000000000000}"/>
          </ac:spMkLst>
        </pc:spChg>
        <pc:spChg chg="mod">
          <ac:chgData name="Сергій Касьян" userId="df639e90-afb7-442b-91bb-399b3b79a4e1" providerId="ADAL" clId="{2306C6F0-89E3-4CFB-9469-FA8BDF7C829A}" dt="2020-03-30T17:18:47.979" v="15" actId="1076"/>
          <ac:spMkLst>
            <pc:docMk/>
            <pc:sldMk cId="3389872280" sldId="269"/>
            <ac:spMk id="20" creationId="{00000000-0000-0000-0000-000000000000}"/>
          </ac:spMkLst>
        </pc:spChg>
        <pc:spChg chg="mod">
          <ac:chgData name="Сергій Касьян" userId="df639e90-afb7-442b-91bb-399b3b79a4e1" providerId="ADAL" clId="{2306C6F0-89E3-4CFB-9469-FA8BDF7C829A}" dt="2020-03-30T17:19:03.786" v="17" actId="1076"/>
          <ac:spMkLst>
            <pc:docMk/>
            <pc:sldMk cId="3389872280" sldId="269"/>
            <ac:spMk id="22" creationId="{00000000-0000-0000-0000-000000000000}"/>
          </ac:spMkLst>
        </pc:spChg>
        <pc:picChg chg="mod">
          <ac:chgData name="Сергій Касьян" userId="df639e90-afb7-442b-91bb-399b3b79a4e1" providerId="ADAL" clId="{2306C6F0-89E3-4CFB-9469-FA8BDF7C829A}" dt="2020-03-30T17:18:25.281" v="13" actId="1076"/>
          <ac:picMkLst>
            <pc:docMk/>
            <pc:sldMk cId="3389872280" sldId="269"/>
            <ac:picMk id="17" creationId="{00000000-0000-0000-0000-000000000000}"/>
          </ac:picMkLst>
        </pc:picChg>
        <pc:picChg chg="mod">
          <ac:chgData name="Сергій Касьян" userId="df639e90-afb7-442b-91bb-399b3b79a4e1" providerId="ADAL" clId="{2306C6F0-89E3-4CFB-9469-FA8BDF7C829A}" dt="2020-03-30T17:18:57.025" v="16" actId="1076"/>
          <ac:picMkLst>
            <pc:docMk/>
            <pc:sldMk cId="3389872280" sldId="269"/>
            <ac:picMk id="18" creationId="{00000000-0000-0000-0000-000000000000}"/>
          </ac:picMkLst>
        </pc:picChg>
        <pc:picChg chg="mod">
          <ac:chgData name="Сергій Касьян" userId="df639e90-afb7-442b-91bb-399b3b79a4e1" providerId="ADAL" clId="{2306C6F0-89E3-4CFB-9469-FA8BDF7C829A}" dt="2020-03-30T17:11:33.357" v="2" actId="1076"/>
          <ac:picMkLst>
            <pc:docMk/>
            <pc:sldMk cId="3389872280" sldId="269"/>
            <ac:picMk id="21" creationId="{00000000-0000-0000-0000-000000000000}"/>
          </ac:picMkLst>
        </pc:picChg>
        <pc:picChg chg="mod">
          <ac:chgData name="Сергій Касьян" userId="df639e90-afb7-442b-91bb-399b3b79a4e1" providerId="ADAL" clId="{2306C6F0-89E3-4CFB-9469-FA8BDF7C829A}" dt="2020-03-30T17:19:20.952" v="18" actId="1076"/>
          <ac:picMkLst>
            <pc:docMk/>
            <pc:sldMk cId="3389872280" sldId="269"/>
            <ac:picMk id="23" creationId="{00000000-0000-0000-0000-000000000000}"/>
          </ac:picMkLst>
        </pc:picChg>
        <pc:picChg chg="mod">
          <ac:chgData name="Сергій Касьян" userId="df639e90-afb7-442b-91bb-399b3b79a4e1" providerId="ADAL" clId="{2306C6F0-89E3-4CFB-9469-FA8BDF7C829A}" dt="2020-03-30T17:19:28.817" v="19" actId="1076"/>
          <ac:picMkLst>
            <pc:docMk/>
            <pc:sldMk cId="3389872280" sldId="269"/>
            <ac:picMk id="25" creationId="{00000000-0000-0000-0000-000000000000}"/>
          </ac:picMkLst>
        </pc:picChg>
        <pc:picChg chg="add">
          <ac:chgData name="Сергій Касьян" userId="df639e90-afb7-442b-91bb-399b3b79a4e1" providerId="ADAL" clId="{2306C6F0-89E3-4CFB-9469-FA8BDF7C829A}" dt="2020-03-30T17:12:41.118" v="3"/>
          <ac:picMkLst>
            <pc:docMk/>
            <pc:sldMk cId="3389872280" sldId="269"/>
            <ac:picMk id="28" creationId="{FB387AEB-73E7-40BF-838A-90A9EF58C12E}"/>
          </ac:picMkLst>
        </pc:picChg>
        <pc:cxnChg chg="add mod">
          <ac:chgData name="Сергій Касьян" userId="df639e90-afb7-442b-91bb-399b3b79a4e1" providerId="ADAL" clId="{2306C6F0-89E3-4CFB-9469-FA8BDF7C829A}" dt="2020-03-30T17:18:06.410" v="12" actId="14100"/>
          <ac:cxnSpMkLst>
            <pc:docMk/>
            <pc:sldMk cId="3389872280" sldId="269"/>
            <ac:cxnSpMk id="29" creationId="{571C88E4-5747-4138-920C-D1A0C5EC26E7}"/>
          </ac:cxnSpMkLst>
        </pc:cxnChg>
      </pc:sldChg>
      <pc:sldChg chg="addSp">
        <pc:chgData name="Сергій Касьян" userId="df639e90-afb7-442b-91bb-399b3b79a4e1" providerId="ADAL" clId="{2306C6F0-89E3-4CFB-9469-FA8BDF7C829A}" dt="2020-03-30T16:51:40.283" v="1"/>
        <pc:sldMkLst>
          <pc:docMk/>
          <pc:sldMk cId="1296606165" sldId="271"/>
        </pc:sldMkLst>
        <pc:picChg chg="add">
          <ac:chgData name="Сергій Касьян" userId="df639e90-afb7-442b-91bb-399b3b79a4e1" providerId="ADAL" clId="{2306C6F0-89E3-4CFB-9469-FA8BDF7C829A}" dt="2020-03-30T16:51:40.283" v="1"/>
          <ac:picMkLst>
            <pc:docMk/>
            <pc:sldMk cId="1296606165" sldId="271"/>
            <ac:picMk id="5" creationId="{73E6CBB9-B28E-4D69-A5E0-1567F018D034}"/>
          </ac:picMkLst>
        </pc:picChg>
      </pc:sldChg>
    </pc:docChg>
  </pc:docChgLst>
  <pc:docChgLst>
    <pc:chgData name="Касьян Сергій" userId="S::skasian@umo.edu.ua::df639e90-afb7-442b-91bb-399b3b79a4e1" providerId="AD" clId="Web-{F584307C-84EA-BE00-C816-F4488E37E87F}"/>
    <pc:docChg chg="modSld">
      <pc:chgData name="Касьян Сергій" userId="S::skasian@umo.edu.ua::df639e90-afb7-442b-91bb-399b3b79a4e1" providerId="AD" clId="Web-{F584307C-84EA-BE00-C816-F4488E37E87F}" dt="2019-01-24T14:49:33.076" v="79" actId="1076"/>
      <pc:docMkLst>
        <pc:docMk/>
      </pc:docMkLst>
      <pc:sldChg chg="modSp">
        <pc:chgData name="Касьян Сергій" userId="S::skasian@umo.edu.ua::df639e90-afb7-442b-91bb-399b3b79a4e1" providerId="AD" clId="Web-{F584307C-84EA-BE00-C816-F4488E37E87F}" dt="2019-01-24T14:49:33.076" v="79" actId="1076"/>
        <pc:sldMkLst>
          <pc:docMk/>
          <pc:sldMk cId="2775293922" sldId="256"/>
        </pc:sldMkLst>
        <pc:spChg chg="mod">
          <ac:chgData name="Касьян Сергій" userId="S::skasian@umo.edu.ua::df639e90-afb7-442b-91bb-399b3b79a4e1" providerId="AD" clId="Web-{F584307C-84EA-BE00-C816-F4488E37E87F}" dt="2019-01-24T14:49:33.076" v="79" actId="1076"/>
          <ac:spMkLst>
            <pc:docMk/>
            <pc:sldMk cId="2775293922" sldId="256"/>
            <ac:spMk id="2" creationId="{00000000-0000-0000-0000-000000000000}"/>
          </ac:spMkLst>
        </pc:spChg>
        <pc:spChg chg="mod">
          <ac:chgData name="Касьян Сергій" userId="S::skasian@umo.edu.ua::df639e90-afb7-442b-91bb-399b3b79a4e1" providerId="AD" clId="Web-{F584307C-84EA-BE00-C816-F4488E37E87F}" dt="2019-01-24T14:49:29.638" v="78" actId="1076"/>
          <ac:spMkLst>
            <pc:docMk/>
            <pc:sldMk cId="2775293922" sldId="256"/>
            <ac:spMk id="3" creationId="{00000000-0000-0000-0000-000000000000}"/>
          </ac:spMkLst>
        </pc:spChg>
      </pc:sldChg>
    </pc:docChg>
  </pc:docChgLst>
  <pc:docChgLst>
    <pc:chgData name="Касьян Сергій" userId="df639e90-afb7-442b-91bb-399b3b79a4e1" providerId="ADAL" clId="{A94C5287-0B8B-468B-BCF4-F362A3A87693}"/>
    <pc:docChg chg="custSel modSld">
      <pc:chgData name="Касьян Сергій" userId="df639e90-afb7-442b-91bb-399b3b79a4e1" providerId="ADAL" clId="{A94C5287-0B8B-468B-BCF4-F362A3A87693}" dt="2020-04-09T07:46:52.067" v="39" actId="121"/>
      <pc:docMkLst>
        <pc:docMk/>
      </pc:docMkLst>
      <pc:sldChg chg="modSp">
        <pc:chgData name="Касьян Сергій" userId="df639e90-afb7-442b-91bb-399b3b79a4e1" providerId="ADAL" clId="{A94C5287-0B8B-468B-BCF4-F362A3A87693}" dt="2020-04-09T07:46:52.067" v="39" actId="121"/>
        <pc:sldMkLst>
          <pc:docMk/>
          <pc:sldMk cId="2775293922" sldId="256"/>
        </pc:sldMkLst>
        <pc:spChg chg="mod">
          <ac:chgData name="Касьян Сергій" userId="df639e90-afb7-442b-91bb-399b3b79a4e1" providerId="ADAL" clId="{A94C5287-0B8B-468B-BCF4-F362A3A87693}" dt="2020-04-09T07:46:52.067" v="39" actId="121"/>
          <ac:spMkLst>
            <pc:docMk/>
            <pc:sldMk cId="2775293922" sldId="256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C2F4CC-2F8A-4849-A07D-32D23733D0D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E3AB32C-B822-4E6F-95B6-0B3E7298B266}">
      <dgm:prSet phldrT="[Текст]"/>
      <dgm:spPr/>
      <dgm:t>
        <a:bodyPr/>
        <a:lstStyle/>
        <a:p>
          <a:r>
            <a:rPr lang="uk-UA" dirty="0"/>
            <a:t>70%</a:t>
          </a:r>
        </a:p>
      </dgm:t>
    </dgm:pt>
    <dgm:pt modelId="{42DEBA3C-F466-4674-9742-4EEC8C6BD24A}" type="parTrans" cxnId="{5BAE4CBD-40C1-4086-8FC1-35F768632877}">
      <dgm:prSet/>
      <dgm:spPr/>
      <dgm:t>
        <a:bodyPr/>
        <a:lstStyle/>
        <a:p>
          <a:endParaRPr lang="uk-UA"/>
        </a:p>
      </dgm:t>
    </dgm:pt>
    <dgm:pt modelId="{F7A44A0D-742F-4D07-87CD-CE5ABDAFE04D}" type="sibTrans" cxnId="{5BAE4CBD-40C1-4086-8FC1-35F768632877}">
      <dgm:prSet/>
      <dgm:spPr/>
      <dgm:t>
        <a:bodyPr/>
        <a:lstStyle/>
        <a:p>
          <a:endParaRPr lang="uk-UA"/>
        </a:p>
      </dgm:t>
    </dgm:pt>
    <dgm:pt modelId="{E07A7705-E88D-4D16-BA5C-959D2EA89ADD}">
      <dgm:prSet phldrT="[Текст]"/>
      <dgm:spPr/>
      <dgm:t>
        <a:bodyPr/>
        <a:lstStyle/>
        <a:p>
          <a:r>
            <a:rPr lang="uk-UA" dirty="0">
              <a:cs typeface="Calibri Light"/>
            </a:rPr>
            <a:t>керівників </a:t>
          </a:r>
          <a:r>
            <a:rPr lang="uk-UA" dirty="0"/>
            <a:t>компаній що входять що складу </a:t>
          </a:r>
          <a:r>
            <a:rPr lang="en-US" dirty="0"/>
            <a:t>Global 2000 </a:t>
          </a:r>
          <a:r>
            <a:rPr lang="uk-UA" dirty="0" err="1"/>
            <a:t>інтенсивно</a:t>
          </a:r>
          <a:r>
            <a:rPr lang="uk-UA" dirty="0"/>
            <a:t> впроваджують цифрові технології  (цифрова трансформація) в діяльність свої компаній</a:t>
          </a:r>
        </a:p>
      </dgm:t>
    </dgm:pt>
    <dgm:pt modelId="{86750DD0-1C11-4AB2-B0BE-945ABE507903}" type="parTrans" cxnId="{755543C1-711D-44AF-BA30-55F3867F9311}">
      <dgm:prSet/>
      <dgm:spPr/>
      <dgm:t>
        <a:bodyPr/>
        <a:lstStyle/>
        <a:p>
          <a:endParaRPr lang="uk-UA"/>
        </a:p>
      </dgm:t>
    </dgm:pt>
    <dgm:pt modelId="{03E87CAE-F611-4082-8763-371C52F855F1}" type="sibTrans" cxnId="{755543C1-711D-44AF-BA30-55F3867F9311}">
      <dgm:prSet/>
      <dgm:spPr/>
      <dgm:t>
        <a:bodyPr/>
        <a:lstStyle/>
        <a:p>
          <a:endParaRPr lang="uk-UA"/>
        </a:p>
      </dgm:t>
    </dgm:pt>
    <dgm:pt modelId="{72325942-CBF8-4323-9526-FAAFCECACA07}">
      <dgm:prSet phldrT="[Текст]"/>
      <dgm:spPr/>
      <dgm:t>
        <a:bodyPr/>
        <a:lstStyle/>
        <a:p>
          <a:r>
            <a:rPr lang="uk-UA" dirty="0"/>
            <a:t>40%</a:t>
          </a:r>
        </a:p>
      </dgm:t>
    </dgm:pt>
    <dgm:pt modelId="{4ED1B1C8-1993-4A41-8D3D-EA08AEBBD962}" type="parTrans" cxnId="{B4D3E363-7F65-4708-9793-5CB19B6A631B}">
      <dgm:prSet/>
      <dgm:spPr/>
      <dgm:t>
        <a:bodyPr/>
        <a:lstStyle/>
        <a:p>
          <a:endParaRPr lang="uk-UA"/>
        </a:p>
      </dgm:t>
    </dgm:pt>
    <dgm:pt modelId="{79341958-926E-4D1B-B077-496B59785942}" type="sibTrans" cxnId="{B4D3E363-7F65-4708-9793-5CB19B6A631B}">
      <dgm:prSet/>
      <dgm:spPr/>
      <dgm:t>
        <a:bodyPr/>
        <a:lstStyle/>
        <a:p>
          <a:endParaRPr lang="uk-UA"/>
        </a:p>
      </dgm:t>
    </dgm:pt>
    <dgm:pt modelId="{FA879459-D7FE-4299-9999-B321C0105911}">
      <dgm:prSet phldrT="[Текст]"/>
      <dgm:spPr/>
      <dgm:t>
        <a:bodyPr/>
        <a:lstStyle/>
        <a:p>
          <a:r>
            <a:rPr lang="uk-UA" dirty="0">
              <a:cs typeface="Calibri Light"/>
            </a:rPr>
            <a:t>компаній </a:t>
          </a:r>
          <a:r>
            <a:rPr lang="uk-UA" dirty="0"/>
            <a:t>з Топ-20 уже оновили свою діяльність на основі новітніх технологій ще до кінця 2018 року</a:t>
          </a:r>
        </a:p>
      </dgm:t>
    </dgm:pt>
    <dgm:pt modelId="{67C2CFC9-E2C1-41FC-A2F3-7220D8169DBC}" type="parTrans" cxnId="{AFD67499-5B75-4094-92C6-FE98B1B7823E}">
      <dgm:prSet/>
      <dgm:spPr/>
      <dgm:t>
        <a:bodyPr/>
        <a:lstStyle/>
        <a:p>
          <a:endParaRPr lang="uk-UA"/>
        </a:p>
      </dgm:t>
    </dgm:pt>
    <dgm:pt modelId="{668F6D1C-D8E4-4025-A1D5-7FE610F212AF}" type="sibTrans" cxnId="{AFD67499-5B75-4094-92C6-FE98B1B7823E}">
      <dgm:prSet/>
      <dgm:spPr/>
      <dgm:t>
        <a:bodyPr/>
        <a:lstStyle/>
        <a:p>
          <a:endParaRPr lang="uk-UA"/>
        </a:p>
      </dgm:t>
    </dgm:pt>
    <dgm:pt modelId="{BA43982B-F81C-4873-8F13-365B9B7620CD}">
      <dgm:prSet phldrT="[Текст]"/>
      <dgm:spPr/>
      <dgm:t>
        <a:bodyPr/>
        <a:lstStyle/>
        <a:p>
          <a:r>
            <a:rPr lang="uk-UA" dirty="0"/>
            <a:t>50%</a:t>
          </a:r>
        </a:p>
      </dgm:t>
    </dgm:pt>
    <dgm:pt modelId="{F68AA602-8609-41C8-843B-ADFD7C359C0A}" type="parTrans" cxnId="{87407B6B-DC15-4337-BB9F-CB79859732F0}">
      <dgm:prSet/>
      <dgm:spPr/>
      <dgm:t>
        <a:bodyPr/>
        <a:lstStyle/>
        <a:p>
          <a:endParaRPr lang="uk-UA"/>
        </a:p>
      </dgm:t>
    </dgm:pt>
    <dgm:pt modelId="{F029DFE8-1A7D-41FC-9DB8-2A53D3844F47}" type="sibTrans" cxnId="{87407B6B-DC15-4337-BB9F-CB79859732F0}">
      <dgm:prSet/>
      <dgm:spPr/>
      <dgm:t>
        <a:bodyPr/>
        <a:lstStyle/>
        <a:p>
          <a:endParaRPr lang="uk-UA"/>
        </a:p>
      </dgm:t>
    </dgm:pt>
    <dgm:pt modelId="{C6837210-9080-40F1-BED7-8C071E1C769D}">
      <dgm:prSet phldrT="[Текст]"/>
      <dgm:spPr/>
      <dgm:t>
        <a:bodyPr/>
        <a:lstStyle/>
        <a:p>
          <a:r>
            <a:rPr lang="uk-UA" dirty="0">
              <a:cs typeface="Calibri Light"/>
            </a:rPr>
            <a:t>робочої </a:t>
          </a:r>
          <a:r>
            <a:rPr lang="uk-UA" dirty="0"/>
            <a:t>сили до кінці 2020 року будуть із тих хто народилися після 2000 року тобто МІЛЕНІУМИ</a:t>
          </a:r>
        </a:p>
      </dgm:t>
    </dgm:pt>
    <dgm:pt modelId="{C7286827-F253-4ADC-9505-D92BAE83176C}" type="parTrans" cxnId="{D3A36F71-C5EC-4DA8-830A-D157E823570F}">
      <dgm:prSet/>
      <dgm:spPr/>
      <dgm:t>
        <a:bodyPr/>
        <a:lstStyle/>
        <a:p>
          <a:endParaRPr lang="uk-UA"/>
        </a:p>
      </dgm:t>
    </dgm:pt>
    <dgm:pt modelId="{FF41F93C-CD2E-4DE1-B457-21A99D49757D}" type="sibTrans" cxnId="{D3A36F71-C5EC-4DA8-830A-D157E823570F}">
      <dgm:prSet/>
      <dgm:spPr/>
      <dgm:t>
        <a:bodyPr/>
        <a:lstStyle/>
        <a:p>
          <a:endParaRPr lang="uk-UA"/>
        </a:p>
      </dgm:t>
    </dgm:pt>
    <dgm:pt modelId="{15932C66-90DD-48B9-A429-91948EBABB5A}" type="pres">
      <dgm:prSet presAssocID="{36C2F4CC-2F8A-4849-A07D-32D23733D0D4}" presName="linearFlow" presStyleCnt="0">
        <dgm:presLayoutVars>
          <dgm:dir/>
          <dgm:animLvl val="lvl"/>
          <dgm:resizeHandles val="exact"/>
        </dgm:presLayoutVars>
      </dgm:prSet>
      <dgm:spPr/>
    </dgm:pt>
    <dgm:pt modelId="{39BB8938-9373-4769-9B29-9C1202112E82}" type="pres">
      <dgm:prSet presAssocID="{2E3AB32C-B822-4E6F-95B6-0B3E7298B266}" presName="composite" presStyleCnt="0"/>
      <dgm:spPr/>
    </dgm:pt>
    <dgm:pt modelId="{2D5CA8A2-0747-4F34-843D-2CF1D1E8DF06}" type="pres">
      <dgm:prSet presAssocID="{2E3AB32C-B822-4E6F-95B6-0B3E7298B26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38565E6-ADD7-4551-ADA2-437EB04C0E1E}" type="pres">
      <dgm:prSet presAssocID="{2E3AB32C-B822-4E6F-95B6-0B3E7298B266}" presName="descendantText" presStyleLbl="alignAcc1" presStyleIdx="0" presStyleCnt="3" custLinFactNeighborX="193" custLinFactNeighborY="-14567">
        <dgm:presLayoutVars>
          <dgm:bulletEnabled val="1"/>
        </dgm:presLayoutVars>
      </dgm:prSet>
      <dgm:spPr/>
    </dgm:pt>
    <dgm:pt modelId="{5CF10966-908E-4493-9636-52D408E87B12}" type="pres">
      <dgm:prSet presAssocID="{F7A44A0D-742F-4D07-87CD-CE5ABDAFE04D}" presName="sp" presStyleCnt="0"/>
      <dgm:spPr/>
    </dgm:pt>
    <dgm:pt modelId="{05CEA187-41DE-4498-8D53-19CB70EC10BB}" type="pres">
      <dgm:prSet presAssocID="{72325942-CBF8-4323-9526-FAAFCECACA07}" presName="composite" presStyleCnt="0"/>
      <dgm:spPr/>
    </dgm:pt>
    <dgm:pt modelId="{39227CC2-DE8E-42EA-AD9C-45A0D15DFFDF}" type="pres">
      <dgm:prSet presAssocID="{72325942-CBF8-4323-9526-FAAFCECACA0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819CF71-F934-4A31-BE9D-5558C2B8A76B}" type="pres">
      <dgm:prSet presAssocID="{72325942-CBF8-4323-9526-FAAFCECACA07}" presName="descendantText" presStyleLbl="alignAcc1" presStyleIdx="1" presStyleCnt="3">
        <dgm:presLayoutVars>
          <dgm:bulletEnabled val="1"/>
        </dgm:presLayoutVars>
      </dgm:prSet>
      <dgm:spPr/>
    </dgm:pt>
    <dgm:pt modelId="{589B2988-1AF4-4F82-9E83-CA878FD020D1}" type="pres">
      <dgm:prSet presAssocID="{79341958-926E-4D1B-B077-496B59785942}" presName="sp" presStyleCnt="0"/>
      <dgm:spPr/>
    </dgm:pt>
    <dgm:pt modelId="{F9F2818A-98C5-4300-AB88-2CF2308D3B61}" type="pres">
      <dgm:prSet presAssocID="{BA43982B-F81C-4873-8F13-365B9B7620CD}" presName="composite" presStyleCnt="0"/>
      <dgm:spPr/>
    </dgm:pt>
    <dgm:pt modelId="{4E681C34-C51D-4AFF-98F8-A6E9ACC4257D}" type="pres">
      <dgm:prSet presAssocID="{BA43982B-F81C-4873-8F13-365B9B7620C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1E0E801-B38D-4CB7-AC90-2206D0027439}" type="pres">
      <dgm:prSet presAssocID="{BA43982B-F81C-4873-8F13-365B9B7620C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E4239F36-06B4-4D88-B98F-DD1EFE1A23B9}" type="presOf" srcId="{C6837210-9080-40F1-BED7-8C071E1C769D}" destId="{81E0E801-B38D-4CB7-AC90-2206D0027439}" srcOrd="0" destOrd="0" presId="urn:microsoft.com/office/officeart/2005/8/layout/chevron2"/>
    <dgm:cxn modelId="{7E74F538-6CC0-4BC6-BF53-5B68FBDD20C0}" type="presOf" srcId="{36C2F4CC-2F8A-4849-A07D-32D23733D0D4}" destId="{15932C66-90DD-48B9-A429-91948EBABB5A}" srcOrd="0" destOrd="0" presId="urn:microsoft.com/office/officeart/2005/8/layout/chevron2"/>
    <dgm:cxn modelId="{38FFA83F-A2BE-4E18-9623-88438C4E3A09}" type="presOf" srcId="{BA43982B-F81C-4873-8F13-365B9B7620CD}" destId="{4E681C34-C51D-4AFF-98F8-A6E9ACC4257D}" srcOrd="0" destOrd="0" presId="urn:microsoft.com/office/officeart/2005/8/layout/chevron2"/>
    <dgm:cxn modelId="{B4D3E363-7F65-4708-9793-5CB19B6A631B}" srcId="{36C2F4CC-2F8A-4849-A07D-32D23733D0D4}" destId="{72325942-CBF8-4323-9526-FAAFCECACA07}" srcOrd="1" destOrd="0" parTransId="{4ED1B1C8-1993-4A41-8D3D-EA08AEBBD962}" sibTransId="{79341958-926E-4D1B-B077-496B59785942}"/>
    <dgm:cxn modelId="{87407B6B-DC15-4337-BB9F-CB79859732F0}" srcId="{36C2F4CC-2F8A-4849-A07D-32D23733D0D4}" destId="{BA43982B-F81C-4873-8F13-365B9B7620CD}" srcOrd="2" destOrd="0" parTransId="{F68AA602-8609-41C8-843B-ADFD7C359C0A}" sibTransId="{F029DFE8-1A7D-41FC-9DB8-2A53D3844F47}"/>
    <dgm:cxn modelId="{D3A36F71-C5EC-4DA8-830A-D157E823570F}" srcId="{BA43982B-F81C-4873-8F13-365B9B7620CD}" destId="{C6837210-9080-40F1-BED7-8C071E1C769D}" srcOrd="0" destOrd="0" parTransId="{C7286827-F253-4ADC-9505-D92BAE83176C}" sibTransId="{FF41F93C-CD2E-4DE1-B457-21A99D49757D}"/>
    <dgm:cxn modelId="{5B4FC077-0F3D-414D-8116-88E7F8AE3968}" type="presOf" srcId="{E07A7705-E88D-4D16-BA5C-959D2EA89ADD}" destId="{F38565E6-ADD7-4551-ADA2-437EB04C0E1E}" srcOrd="0" destOrd="0" presId="urn:microsoft.com/office/officeart/2005/8/layout/chevron2"/>
    <dgm:cxn modelId="{AFD67499-5B75-4094-92C6-FE98B1B7823E}" srcId="{72325942-CBF8-4323-9526-FAAFCECACA07}" destId="{FA879459-D7FE-4299-9999-B321C0105911}" srcOrd="0" destOrd="0" parTransId="{67C2CFC9-E2C1-41FC-A2F3-7220D8169DBC}" sibTransId="{668F6D1C-D8E4-4025-A1D5-7FE610F212AF}"/>
    <dgm:cxn modelId="{85F7DBA4-6D2F-4E96-BA05-E29A08B4641F}" type="presOf" srcId="{FA879459-D7FE-4299-9999-B321C0105911}" destId="{9819CF71-F934-4A31-BE9D-5558C2B8A76B}" srcOrd="0" destOrd="0" presId="urn:microsoft.com/office/officeart/2005/8/layout/chevron2"/>
    <dgm:cxn modelId="{5BAE4CBD-40C1-4086-8FC1-35F768632877}" srcId="{36C2F4CC-2F8A-4849-A07D-32D23733D0D4}" destId="{2E3AB32C-B822-4E6F-95B6-0B3E7298B266}" srcOrd="0" destOrd="0" parTransId="{42DEBA3C-F466-4674-9742-4EEC8C6BD24A}" sibTransId="{F7A44A0D-742F-4D07-87CD-CE5ABDAFE04D}"/>
    <dgm:cxn modelId="{755543C1-711D-44AF-BA30-55F3867F9311}" srcId="{2E3AB32C-B822-4E6F-95B6-0B3E7298B266}" destId="{E07A7705-E88D-4D16-BA5C-959D2EA89ADD}" srcOrd="0" destOrd="0" parTransId="{86750DD0-1C11-4AB2-B0BE-945ABE507903}" sibTransId="{03E87CAE-F611-4082-8763-371C52F855F1}"/>
    <dgm:cxn modelId="{D44394E2-3E9D-4414-8FDC-D99DE7391142}" type="presOf" srcId="{72325942-CBF8-4323-9526-FAAFCECACA07}" destId="{39227CC2-DE8E-42EA-AD9C-45A0D15DFFDF}" srcOrd="0" destOrd="0" presId="urn:microsoft.com/office/officeart/2005/8/layout/chevron2"/>
    <dgm:cxn modelId="{0F0E2BF7-EFE8-4105-9E4C-F7DC6C088FDE}" type="presOf" srcId="{2E3AB32C-B822-4E6F-95B6-0B3E7298B266}" destId="{2D5CA8A2-0747-4F34-843D-2CF1D1E8DF06}" srcOrd="0" destOrd="0" presId="urn:microsoft.com/office/officeart/2005/8/layout/chevron2"/>
    <dgm:cxn modelId="{E78F07FD-0BC9-4C81-BDD5-19611EB7D391}" type="presParOf" srcId="{15932C66-90DD-48B9-A429-91948EBABB5A}" destId="{39BB8938-9373-4769-9B29-9C1202112E82}" srcOrd="0" destOrd="0" presId="urn:microsoft.com/office/officeart/2005/8/layout/chevron2"/>
    <dgm:cxn modelId="{829C2E37-C1E2-4B4F-ACBE-9E21F03B3E61}" type="presParOf" srcId="{39BB8938-9373-4769-9B29-9C1202112E82}" destId="{2D5CA8A2-0747-4F34-843D-2CF1D1E8DF06}" srcOrd="0" destOrd="0" presId="urn:microsoft.com/office/officeart/2005/8/layout/chevron2"/>
    <dgm:cxn modelId="{9483DED6-05B7-4138-A976-5841A668FF0C}" type="presParOf" srcId="{39BB8938-9373-4769-9B29-9C1202112E82}" destId="{F38565E6-ADD7-4551-ADA2-437EB04C0E1E}" srcOrd="1" destOrd="0" presId="urn:microsoft.com/office/officeart/2005/8/layout/chevron2"/>
    <dgm:cxn modelId="{680E5C6F-3BF2-4040-96A2-F2FBF8C9C5BC}" type="presParOf" srcId="{15932C66-90DD-48B9-A429-91948EBABB5A}" destId="{5CF10966-908E-4493-9636-52D408E87B12}" srcOrd="1" destOrd="0" presId="urn:microsoft.com/office/officeart/2005/8/layout/chevron2"/>
    <dgm:cxn modelId="{34C60B52-6000-4E28-A0F6-77897E3DAF5C}" type="presParOf" srcId="{15932C66-90DD-48B9-A429-91948EBABB5A}" destId="{05CEA187-41DE-4498-8D53-19CB70EC10BB}" srcOrd="2" destOrd="0" presId="urn:microsoft.com/office/officeart/2005/8/layout/chevron2"/>
    <dgm:cxn modelId="{0E1C1C99-0BC9-450A-8C6F-1371A869B0D9}" type="presParOf" srcId="{05CEA187-41DE-4498-8D53-19CB70EC10BB}" destId="{39227CC2-DE8E-42EA-AD9C-45A0D15DFFDF}" srcOrd="0" destOrd="0" presId="urn:microsoft.com/office/officeart/2005/8/layout/chevron2"/>
    <dgm:cxn modelId="{F45625D2-28F4-4699-ADC8-765E6C2DE37C}" type="presParOf" srcId="{05CEA187-41DE-4498-8D53-19CB70EC10BB}" destId="{9819CF71-F934-4A31-BE9D-5558C2B8A76B}" srcOrd="1" destOrd="0" presId="urn:microsoft.com/office/officeart/2005/8/layout/chevron2"/>
    <dgm:cxn modelId="{8F35531F-642D-431E-920B-8913B2730A34}" type="presParOf" srcId="{15932C66-90DD-48B9-A429-91948EBABB5A}" destId="{589B2988-1AF4-4F82-9E83-CA878FD020D1}" srcOrd="3" destOrd="0" presId="urn:microsoft.com/office/officeart/2005/8/layout/chevron2"/>
    <dgm:cxn modelId="{8A4FA7F6-E58C-4488-B698-FDF60F627129}" type="presParOf" srcId="{15932C66-90DD-48B9-A429-91948EBABB5A}" destId="{F9F2818A-98C5-4300-AB88-2CF2308D3B61}" srcOrd="4" destOrd="0" presId="urn:microsoft.com/office/officeart/2005/8/layout/chevron2"/>
    <dgm:cxn modelId="{80AE2206-DB33-4D77-A416-879218316326}" type="presParOf" srcId="{F9F2818A-98C5-4300-AB88-2CF2308D3B61}" destId="{4E681C34-C51D-4AFF-98F8-A6E9ACC4257D}" srcOrd="0" destOrd="0" presId="urn:microsoft.com/office/officeart/2005/8/layout/chevron2"/>
    <dgm:cxn modelId="{8C651AE5-1BF3-48FC-A72B-677F588AD8B7}" type="presParOf" srcId="{F9F2818A-98C5-4300-AB88-2CF2308D3B61}" destId="{81E0E801-B38D-4CB7-AC90-2206D00274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CA8A2-0747-4F34-843D-2CF1D1E8DF06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kern="1200" dirty="0"/>
            <a:t>70%</a:t>
          </a:r>
        </a:p>
      </dsp:txBody>
      <dsp:txXfrm rot="-5400000">
        <a:off x="1" y="679096"/>
        <a:ext cx="1352020" cy="579438"/>
      </dsp:txXfrm>
    </dsp:sp>
    <dsp:sp modelId="{F38565E6-ADD7-4551-ADA2-437EB04C0E1E}">
      <dsp:nvSpPr>
        <dsp:cNvPr id="0" name=""/>
        <dsp:cNvSpPr/>
      </dsp:nvSpPr>
      <dsp:spPr>
        <a:xfrm rot="5400000">
          <a:off x="4112286" y="-2760265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kern="1200" dirty="0">
              <a:cs typeface="Calibri Light"/>
            </a:rPr>
            <a:t>керівників </a:t>
          </a:r>
          <a:r>
            <a:rPr lang="uk-UA" sz="2000" kern="1200" dirty="0"/>
            <a:t>компаній що входять що складу </a:t>
          </a:r>
          <a:r>
            <a:rPr lang="en-US" sz="2000" kern="1200" dirty="0"/>
            <a:t>Global 2000 </a:t>
          </a:r>
          <a:r>
            <a:rPr lang="uk-UA" sz="2000" kern="1200" dirty="0" err="1"/>
            <a:t>інтенсивно</a:t>
          </a:r>
          <a:r>
            <a:rPr lang="uk-UA" sz="2000" kern="1200" dirty="0"/>
            <a:t> впроваджують цифрові технології  (цифрова трансформація) в діяльність свої компаній</a:t>
          </a:r>
        </a:p>
      </dsp:txBody>
      <dsp:txXfrm rot="-5400000">
        <a:off x="1352020" y="61287"/>
        <a:ext cx="6714693" cy="1132875"/>
      </dsp:txXfrm>
    </dsp:sp>
    <dsp:sp modelId="{39227CC2-DE8E-42EA-AD9C-45A0D15DFFDF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kern="1200" dirty="0"/>
            <a:t>40%</a:t>
          </a:r>
        </a:p>
      </dsp:txBody>
      <dsp:txXfrm rot="-5400000">
        <a:off x="1" y="2419614"/>
        <a:ext cx="1352020" cy="579438"/>
      </dsp:txXfrm>
    </dsp:sp>
    <dsp:sp modelId="{9819CF71-F934-4A31-BE9D-5558C2B8A76B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kern="1200" dirty="0">
              <a:cs typeface="Calibri Light"/>
            </a:rPr>
            <a:t>компаній </a:t>
          </a:r>
          <a:r>
            <a:rPr lang="uk-UA" sz="2000" kern="1200" dirty="0"/>
            <a:t>з Топ-20 уже оновили свою діяльність на основі новітніх технологій ще до кінця 2018 року</a:t>
          </a:r>
        </a:p>
      </dsp:txBody>
      <dsp:txXfrm rot="-5400000">
        <a:off x="1352020" y="1804891"/>
        <a:ext cx="6714693" cy="1132875"/>
      </dsp:txXfrm>
    </dsp:sp>
    <dsp:sp modelId="{4E681C34-C51D-4AFF-98F8-A6E9ACC4257D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kern="1200" dirty="0"/>
            <a:t>50%</a:t>
          </a:r>
        </a:p>
      </dsp:txBody>
      <dsp:txXfrm rot="-5400000">
        <a:off x="1" y="4160131"/>
        <a:ext cx="1352020" cy="579438"/>
      </dsp:txXfrm>
    </dsp:sp>
    <dsp:sp modelId="{81E0E801-B38D-4CB7-AC90-2206D0027439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kern="1200" dirty="0">
              <a:cs typeface="Calibri Light"/>
            </a:rPr>
            <a:t>робочої </a:t>
          </a:r>
          <a:r>
            <a:rPr lang="uk-UA" sz="2000" kern="1200" dirty="0"/>
            <a:t>сили до кінці 2020 року будуть із тих хто народилися після 2000 року тобто МІЛЕНІУМИ</a:t>
          </a:r>
        </a:p>
      </dsp:txBody>
      <dsp:txXfrm rot="-5400000">
        <a:off x="1352020" y="3545408"/>
        <a:ext cx="6714693" cy="113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262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885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4820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43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72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386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875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857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271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133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489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604BA-AAB9-49C4-8651-9B015AF2A729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6763C-916D-403E-9950-EE24AF984CC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340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1509" y="225817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+mn-lt"/>
              </a:rPr>
              <a:t>Комп'ютерно-технологічна платформа основи суспільства знань</a:t>
            </a:r>
            <a:endParaRPr lang="uk-UA" b="1" dirty="0">
              <a:latin typeface="+mn-lt"/>
              <a:cs typeface="Calibri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423358" y="519792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Лекція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algn="r"/>
            <a:r>
              <a:rPr lang="uk-UA" dirty="0" err="1"/>
              <a:t>к.п.н</a:t>
            </a:r>
            <a:r>
              <a:rPr lang="uk-UA" dirty="0"/>
              <a:t>. Касьян С.П.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452" y="1122363"/>
            <a:ext cx="2629095" cy="949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2" y="1122363"/>
            <a:ext cx="1400000" cy="1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93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06" y="2452879"/>
            <a:ext cx="4305355" cy="2176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5612" y="3422258"/>
            <a:ext cx="3531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Хмарн</a:t>
            </a:r>
            <a:r>
              <a:rPr lang="uk-UA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і технології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3" y="367567"/>
            <a:ext cx="3135957" cy="2110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1" y="3714646"/>
            <a:ext cx="1857375" cy="1695450"/>
          </a:xfrm>
          <a:prstGeom prst="rect">
            <a:avLst/>
          </a:prstGeom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98" y="95122"/>
            <a:ext cx="37147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ÐµÑÐ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10" y="367567"/>
            <a:ext cx="4636190" cy="192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°Ð½Ð°Ð»Ð¸ÑÐ¸ÐºÐ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943" y="4810749"/>
            <a:ext cx="2886891" cy="21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Ð°ÑÑÐ¸Ð½ÐºÐ¸ Ð¿Ð¾ Ð·Ð°Ð¿ÑÐ¾ÑÑ Ð¿ÑÐ¾Ð³ÑÐ°Ð¼Ð¼Ð½Ð¾Ðµ Ð¾Ð±ÐµÑÐ¿ÐµÑ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431" y="3714645"/>
            <a:ext cx="3280344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0511" y="2677886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</a:t>
            </a:r>
            <a:r>
              <a:rPr lang="uk-UA" dirty="0" err="1"/>
              <a:t>рвіси</a:t>
            </a:r>
            <a:r>
              <a:rPr lang="uk-UA" dirty="0"/>
              <a:t>-сервери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065" y="5502774"/>
            <a:ext cx="251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Місця зберігання даних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9413" y="2202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Бази даних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3817" y="2452879"/>
            <a:ext cx="9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Мережі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49906" y="5502774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Програми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54184" y="5106367"/>
            <a:ext cx="115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Аналітика</a:t>
            </a:r>
          </a:p>
        </p:txBody>
      </p:sp>
      <p:cxnSp>
        <p:nvCxnSpPr>
          <p:cNvPr id="16" name="Пряма зі стрілкою 15"/>
          <p:cNvCxnSpPr/>
          <p:nvPr/>
        </p:nvCxnSpPr>
        <p:spPr>
          <a:xfrm flipV="1">
            <a:off x="2677886" y="3714645"/>
            <a:ext cx="1214712" cy="71372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зі стрілкою 21"/>
          <p:cNvCxnSpPr/>
          <p:nvPr/>
        </p:nvCxnSpPr>
        <p:spPr>
          <a:xfrm>
            <a:off x="3276136" y="2155846"/>
            <a:ext cx="1242807" cy="103660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зі стрілкою 25"/>
          <p:cNvCxnSpPr/>
          <p:nvPr/>
        </p:nvCxnSpPr>
        <p:spPr>
          <a:xfrm flipV="1">
            <a:off x="7528177" y="2415903"/>
            <a:ext cx="1214712" cy="71372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6"/>
          <p:cNvCxnSpPr/>
          <p:nvPr/>
        </p:nvCxnSpPr>
        <p:spPr>
          <a:xfrm>
            <a:off x="8123434" y="4200829"/>
            <a:ext cx="1526485" cy="227539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зі стрілкою 29"/>
          <p:cNvCxnSpPr/>
          <p:nvPr/>
        </p:nvCxnSpPr>
        <p:spPr>
          <a:xfrm flipV="1">
            <a:off x="5841480" y="1570235"/>
            <a:ext cx="0" cy="908072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 зі стрілкою 32"/>
          <p:cNvCxnSpPr/>
          <p:nvPr/>
        </p:nvCxnSpPr>
        <p:spPr>
          <a:xfrm flipH="1" flipV="1">
            <a:off x="5997511" y="4567002"/>
            <a:ext cx="21772" cy="72403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17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25" y="831771"/>
            <a:ext cx="8218448" cy="4741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9691" y="274320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ЧОМУ ХМАРНІ ТЕХНОЛОГІЇ</a:t>
            </a:r>
          </a:p>
        </p:txBody>
      </p:sp>
      <p:pic>
        <p:nvPicPr>
          <p:cNvPr id="3074" name="Picture 2" descr="ÐÐ°ÑÑÐ¸Ð½ÐºÐ¸ Ð¿Ð¾ Ð·Ð°Ð¿ÑÐ¾ÑÑ ÑÐºÐ¾Ð½Ð¾Ð¼Ð¸Ñ Ð¿Ð¸ÐºÑÐ¾Ð³ÑÐ°Ð¼Ð¼Ñ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6" y="978625"/>
            <a:ext cx="1215935" cy="121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6182" y="1401926"/>
            <a:ext cx="201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економічність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40" y="2923663"/>
            <a:ext cx="1314385" cy="1560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2660" y="3357115"/>
            <a:ext cx="3135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/>
              <a:t>висока</a:t>
            </a:r>
            <a:r>
              <a:rPr lang="ru-RU" sz="2400" dirty="0"/>
              <a:t> технолог</a:t>
            </a:r>
            <a:r>
              <a:rPr lang="uk-UA" sz="2400" dirty="0"/>
              <a:t>і</a:t>
            </a:r>
            <a:r>
              <a:rPr lang="ru-RU" sz="2400" dirty="0" err="1"/>
              <a:t>чність</a:t>
            </a:r>
            <a:endParaRPr lang="uk-UA" sz="2400" dirty="0"/>
          </a:p>
        </p:txBody>
      </p:sp>
      <p:pic>
        <p:nvPicPr>
          <p:cNvPr id="3076" name="Picture 4" descr="ÐÐ°ÑÑÐ¸Ð½ÐºÐ¸ Ð¿Ð¾ Ð·Ð°Ð¿ÑÐ¾ÑÑ Ð´Ð¾ÑÑÑÐ¿Ð½Ð¾ÑÑÑ Ð¸ Ð¼Ð¾Ð±Ð¸Ð»ÑÐ½Ð¾ÑÑÑ Ð¿Ð¸ÐºÑÐ¾Ð³ÑÐ°Ð¼Ð¼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86" y="4045366"/>
            <a:ext cx="16227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8518" y="5715282"/>
            <a:ext cx="3434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доступність і мобільність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90" y="755626"/>
            <a:ext cx="1810272" cy="14389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72400" y="1401925"/>
            <a:ext cx="217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/>
              <a:t>продуктивність</a:t>
            </a:r>
            <a:endParaRPr lang="uk-UA" sz="2400" dirty="0"/>
          </a:p>
        </p:txBody>
      </p:sp>
      <p:pic>
        <p:nvPicPr>
          <p:cNvPr id="3078" name="Picture 6" descr="ÐÐ°ÑÑÐ¸Ð½ÐºÐ¸ Ð¿Ð¾ Ð·Ð°Ð¿ÑÐ¾ÑÑ Ð½Ð°Ð´ÐµÐ¶Ð½Ð¾ÑÑÑ Ð¸ÐºÐ¾Ð½ÐºÐ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90" y="2798945"/>
            <a:ext cx="1810272" cy="181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242663" y="3103916"/>
            <a:ext cx="2120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надійність зберігання даних</a:t>
            </a:r>
          </a:p>
        </p:txBody>
      </p:sp>
    </p:spTree>
    <p:extLst>
      <p:ext uri="{BB962C8B-B14F-4D97-AF65-F5344CB8AC3E}">
        <p14:creationId xmlns:p14="http://schemas.microsoft.com/office/powerpoint/2010/main" val="334790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ХМАРНІ-СЕРВІСИ ДЛЯ ЗАКЛАДІВ ОСВІТИ</a:t>
            </a:r>
          </a:p>
        </p:txBody>
      </p:sp>
      <p:pic>
        <p:nvPicPr>
          <p:cNvPr id="4" name="Объект 3" descr="http://www.psyh.kiev.ua/images/Liaschenko_article_1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01" y="1882325"/>
            <a:ext cx="6487398" cy="4493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ХМАРНІ-СЕРВІСИ ДЛЯ ЗАКЛАДІВ ОСВІТИ</a:t>
            </a:r>
            <a:endParaRPr lang="uk-UA" dirty="0"/>
          </a:p>
        </p:txBody>
      </p:sp>
      <p:pic>
        <p:nvPicPr>
          <p:cNvPr id="4" name="Объект 3" descr="Картинки по запросу office 365 educatio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33" y="1859325"/>
            <a:ext cx="7626893" cy="4358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711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информационные технологии в образован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691" y="35386"/>
            <a:ext cx="1925577" cy="152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доступ к информации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8" y="1415219"/>
            <a:ext cx="1308760" cy="14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Картинки по запросу распределение информац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84" y="1685442"/>
            <a:ext cx="30956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Картинки по запросу резервное копирова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140" y="1540506"/>
            <a:ext cx="2806394" cy="18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9"/>
          <p:cNvCxnSpPr/>
          <p:nvPr/>
        </p:nvCxnSpPr>
        <p:spPr>
          <a:xfrm flipH="1">
            <a:off x="2473988" y="1195813"/>
            <a:ext cx="2564907" cy="730968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7896" y="2033100"/>
            <a:ext cx="130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Доступ до інформації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78702" y="1838541"/>
            <a:ext cx="1805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Розподіл навантаження по користувачам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143572" y="1924343"/>
            <a:ext cx="16595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Резервне копіювання, архівування, відновлення та захист</a:t>
            </a:r>
            <a:endParaRPr lang="ru-RU" dirty="0"/>
          </a:p>
        </p:txBody>
      </p:sp>
      <p:cxnSp>
        <p:nvCxnSpPr>
          <p:cNvPr id="12" name="Прямая со стрелкой 17"/>
          <p:cNvCxnSpPr/>
          <p:nvPr/>
        </p:nvCxnSpPr>
        <p:spPr>
          <a:xfrm>
            <a:off x="6128646" y="1101197"/>
            <a:ext cx="59158" cy="757783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20"/>
          <p:cNvCxnSpPr/>
          <p:nvPr/>
        </p:nvCxnSpPr>
        <p:spPr>
          <a:xfrm>
            <a:off x="7056922" y="1145830"/>
            <a:ext cx="2132054" cy="6529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Картинки по запросу користува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87" y="3651446"/>
            <a:ext cx="1483971" cy="92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27"/>
          <p:cNvCxnSpPr/>
          <p:nvPr/>
        </p:nvCxnSpPr>
        <p:spPr>
          <a:xfrm>
            <a:off x="2682792" y="2762433"/>
            <a:ext cx="2432174" cy="94821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30"/>
          <p:cNvCxnSpPr/>
          <p:nvPr/>
        </p:nvCxnSpPr>
        <p:spPr>
          <a:xfrm>
            <a:off x="6104363" y="3115182"/>
            <a:ext cx="20895" cy="572978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2" descr="Картинки по запросу ефективніст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79" y="4980157"/>
            <a:ext cx="1770446" cy="12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Картинки по запросу амплитуда пиктограмм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070" y="4725195"/>
            <a:ext cx="1913231" cy="143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8302" y="4065379"/>
            <a:ext cx="14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Ефективність роботи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839419" y="4065379"/>
            <a:ext cx="1535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Інтенсифікація роботи</a:t>
            </a:r>
            <a:endParaRPr lang="ru-RU" dirty="0"/>
          </a:p>
        </p:txBody>
      </p:sp>
      <p:pic>
        <p:nvPicPr>
          <p:cNvPr id="21" name="Picture 16" descr="Картинки по запросу скорочення часу пиктограмм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691" y="5505453"/>
            <a:ext cx="1163851" cy="6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405362" y="4502636"/>
            <a:ext cx="180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Скорочення часу, покращення умов</a:t>
            </a:r>
            <a:endParaRPr lang="ru-RU" dirty="0"/>
          </a:p>
        </p:txBody>
      </p:sp>
      <p:pic>
        <p:nvPicPr>
          <p:cNvPr id="23" name="Picture 18" descr="Картинки по запросу оперативність роботи пиктограмм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256" y="4949925"/>
            <a:ext cx="1298376" cy="12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382745" y="4255828"/>
            <a:ext cx="161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Оперативність роботи</a:t>
            </a:r>
            <a:endParaRPr lang="ru-RU" dirty="0"/>
          </a:p>
        </p:txBody>
      </p:sp>
      <p:pic>
        <p:nvPicPr>
          <p:cNvPr id="25" name="Picture 20" descr="Картинки по запросу інтеграція пиктограмм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346" y="4725195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163668" y="4040971"/>
            <a:ext cx="140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Інтеграція у світову мережу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5936776" y="586854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ЄІП</a:t>
            </a:r>
            <a:endParaRPr lang="ru-RU" b="1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B387AEB-73E7-40BF-838A-90A9EF58C1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1" y="24618"/>
            <a:ext cx="1189727" cy="1092606"/>
          </a:xfrm>
          <a:prstGeom prst="rect">
            <a:avLst/>
          </a:prstGeom>
        </p:spPr>
      </p:pic>
      <p:cxnSp>
        <p:nvCxnSpPr>
          <p:cNvPr id="29" name="Прямая со стрелкой 27">
            <a:extLst>
              <a:ext uri="{FF2B5EF4-FFF2-40B4-BE49-F238E27FC236}">
                <a16:creationId xmlns:a16="http://schemas.microsoft.com/office/drawing/2014/main" id="{571C88E4-5747-4138-920C-D1A0C5EC26E7}"/>
              </a:ext>
            </a:extLst>
          </p:cNvPr>
          <p:cNvCxnSpPr>
            <a:cxnSpLocks/>
          </p:cNvCxnSpPr>
          <p:nvPr/>
        </p:nvCxnSpPr>
        <p:spPr>
          <a:xfrm flipH="1">
            <a:off x="6860560" y="3214325"/>
            <a:ext cx="2026317" cy="496318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87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26" y="195309"/>
            <a:ext cx="10515600" cy="954224"/>
          </a:xfrm>
        </p:spPr>
        <p:txBody>
          <a:bodyPr/>
          <a:lstStyle/>
          <a:p>
            <a:pPr algn="ctr"/>
            <a:r>
              <a:rPr lang="ru-RU" b="1" dirty="0"/>
              <a:t>Наша </a:t>
            </a:r>
            <a:r>
              <a:rPr lang="uk-UA" b="1" dirty="0"/>
              <a:t>цивілізація</a:t>
            </a:r>
            <a:r>
              <a:rPr lang="ru-RU" b="1" dirty="0"/>
              <a:t> на </a:t>
            </a:r>
            <a:r>
              <a:rPr lang="uk-UA" b="1" dirty="0"/>
              <a:t>етапі</a:t>
            </a:r>
            <a:r>
              <a:rPr lang="ru-RU" b="1" dirty="0"/>
              <a:t> </a:t>
            </a:r>
            <a:r>
              <a:rPr lang="uk-UA" b="1" dirty="0"/>
              <a:t>постійних</a:t>
            </a:r>
            <a:r>
              <a:rPr lang="ru-RU" b="1" dirty="0"/>
              <a:t> </a:t>
            </a:r>
            <a:r>
              <a:rPr lang="uk-UA" b="1" dirty="0"/>
              <a:t>змін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47178806"/>
              </p:ext>
            </p:extLst>
          </p:nvPr>
        </p:nvGraphicFramePr>
        <p:xfrm>
          <a:off x="1966686" y="13469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508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ПОЧАТОК ЗМІН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708" y="1230619"/>
            <a:ext cx="4583567" cy="4809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66" y="4822372"/>
            <a:ext cx="409575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65" y="4871059"/>
            <a:ext cx="409575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65" y="4846716"/>
            <a:ext cx="409575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5006" y="2299060"/>
            <a:ext cx="101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</a:t>
            </a:r>
            <a:r>
              <a:rPr lang="uk-UA" dirty="0"/>
              <a:t>друк</a:t>
            </a:r>
            <a:r>
              <a:rPr lang="en-US" dirty="0"/>
              <a:t> 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2495006" y="3193549"/>
            <a:ext cx="211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Когнітивні системи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5006" y="4223505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Розумні машини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65" y="5023459"/>
            <a:ext cx="409575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28701" y="188291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Поєднана реальність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65" y="5175859"/>
            <a:ext cx="409575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88449" y="2542671"/>
            <a:ext cx="19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/>
              <a:t>Носимі</a:t>
            </a:r>
            <a:r>
              <a:rPr lang="uk-UA" dirty="0"/>
              <a:t> технології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65" y="5114586"/>
            <a:ext cx="409575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88449" y="3484841"/>
            <a:ext cx="1785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Розподілене підтвердження (</a:t>
            </a:r>
            <a:r>
              <a:rPr lang="en-US" dirty="0"/>
              <a:t>Block chain)</a:t>
            </a:r>
            <a:endParaRPr lang="uk-UA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377" y="4992730"/>
            <a:ext cx="409575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81143" y="5785459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5G</a:t>
            </a:r>
            <a:endParaRPr lang="uk-UA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B7A1D7-370E-46AD-A5FD-5EA6742E3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" y="283910"/>
            <a:ext cx="1291582" cy="11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9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38 -0.32939 L -0.29023 -0.15879 C -0.27565 -0.12176 -0.24778 -0.08356 -0.21562 -0.05439 C -0.17942 -0.02176 -0.147 -0.00578 -0.12148 -0.00578 L -4.16667E-6 -4.07407E-6 " pathEditMode="relative" rAng="1620000" ptsTypes="AAAAA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9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976 -0.18333 L -0.26927 -0.09537 C -0.25065 -0.07685 -0.22122 -0.05648 -0.18997 -0.04051 C -0.15365 -0.02222 -0.12435 -0.01227 -0.10286 -0.01065 L -0.00013 0.00023 " pathEditMode="relative" rAng="960000" ptsTypes="AAAAA">
                                      <p:cBhvr>
                                        <p:cTn id="14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016 -0.04792 L -0.26771 0.04653 C -0.24831 0.0662 -0.21901 0.08171 -0.18763 0.08611 C -0.15169 0.08889 -0.12266 0.0824 -0.10208 0.0662 L -0.00325 -0.00347 " pathEditMode="relative" rAng="240000" ptsTypes="AAAAA">
                                      <p:cBhvr>
                                        <p:cTn id="2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-0.02916 L 0.10195 -0.03796 C 0.12721 -0.03819 0.15195 -0.05856 0.17123 -0.09236 C 0.19063 -0.13472 0.20052 -0.17754 0.19857 -0.22245 L 0.19583 -0.42639 " pathEditMode="relative" rAng="18780000" ptsTypes="AA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5139 L 0.08412 0.00463 C 0.10768 0.01945 0.1319 0.01181 0.15182 -0.01088 C 0.17162 -0.03866 0.1819 -0.07708 0.18229 -0.12106 L 0.18568 -0.32338 " pathEditMode="relative" rAng="19440000" ptsTypes="AAA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0426 L 0.04584 -0.04306 C 0.05951 -0.04306 0.078 -0.05047 0.09597 -0.06297 C 0.11732 -0.07732 0.13256 -0.09283 0.14284 -0.10949 L 0.19102 -0.18565 " pathEditMode="relative" rAng="20340000" ptsTypes="AAA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2477 L -0.00052 0.0625 C 0.00065 0.08102 0.00677 0.09954 0.0164 0.11297 C 0.02708 0.12778 0.03802 0.13357 0.0487 0.13079 L 0.09818 0.12338 " pathEditMode="relative" rAng="2280000" ptsTypes="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Час впровадження інновацій блискавично змінюється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3608" flipV="1">
            <a:off x="-78794" y="2819304"/>
            <a:ext cx="11288574" cy="18475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9617408">
            <a:off x="1771280" y="3049302"/>
            <a:ext cx="8649442" cy="584775"/>
          </a:xfrm>
          <a:custGeom>
            <a:avLst/>
            <a:gdLst>
              <a:gd name="connsiteX0" fmla="*/ 0 w 7353035"/>
              <a:gd name="connsiteY0" fmla="*/ 0 h 461665"/>
              <a:gd name="connsiteX1" fmla="*/ 7353035 w 7353035"/>
              <a:gd name="connsiteY1" fmla="*/ 0 h 461665"/>
              <a:gd name="connsiteX2" fmla="*/ 7353035 w 7353035"/>
              <a:gd name="connsiteY2" fmla="*/ 461665 h 461665"/>
              <a:gd name="connsiteX3" fmla="*/ 0 w 7353035"/>
              <a:gd name="connsiteY3" fmla="*/ 461665 h 461665"/>
              <a:gd name="connsiteX4" fmla="*/ 0 w 7353035"/>
              <a:gd name="connsiteY4" fmla="*/ 0 h 461665"/>
              <a:gd name="connsiteX0" fmla="*/ 0 w 7466080"/>
              <a:gd name="connsiteY0" fmla="*/ 0 h 846865"/>
              <a:gd name="connsiteX1" fmla="*/ 7353035 w 7466080"/>
              <a:gd name="connsiteY1" fmla="*/ 0 h 846865"/>
              <a:gd name="connsiteX2" fmla="*/ 7466080 w 7466080"/>
              <a:gd name="connsiteY2" fmla="*/ 846865 h 846865"/>
              <a:gd name="connsiteX3" fmla="*/ 0 w 7466080"/>
              <a:gd name="connsiteY3" fmla="*/ 461665 h 846865"/>
              <a:gd name="connsiteX4" fmla="*/ 0 w 7466080"/>
              <a:gd name="connsiteY4" fmla="*/ 0 h 846865"/>
              <a:gd name="connsiteX0" fmla="*/ 0 w 7478247"/>
              <a:gd name="connsiteY0" fmla="*/ 0 h 846865"/>
              <a:gd name="connsiteX1" fmla="*/ 7478247 w 7478247"/>
              <a:gd name="connsiteY1" fmla="*/ 393114 h 846865"/>
              <a:gd name="connsiteX2" fmla="*/ 7466080 w 7478247"/>
              <a:gd name="connsiteY2" fmla="*/ 846865 h 846865"/>
              <a:gd name="connsiteX3" fmla="*/ 0 w 7478247"/>
              <a:gd name="connsiteY3" fmla="*/ 461665 h 846865"/>
              <a:gd name="connsiteX4" fmla="*/ 0 w 7478247"/>
              <a:gd name="connsiteY4" fmla="*/ 0 h 846865"/>
              <a:gd name="connsiteX0" fmla="*/ 0 w 7478247"/>
              <a:gd name="connsiteY0" fmla="*/ 0 h 846865"/>
              <a:gd name="connsiteX1" fmla="*/ 7478247 w 7478247"/>
              <a:gd name="connsiteY1" fmla="*/ 393114 h 846865"/>
              <a:gd name="connsiteX2" fmla="*/ 7466080 w 7478247"/>
              <a:gd name="connsiteY2" fmla="*/ 846865 h 846865"/>
              <a:gd name="connsiteX3" fmla="*/ 4169073 w 7478247"/>
              <a:gd name="connsiteY3" fmla="*/ 520173 h 846865"/>
              <a:gd name="connsiteX4" fmla="*/ 0 w 7478247"/>
              <a:gd name="connsiteY4" fmla="*/ 461665 h 846865"/>
              <a:gd name="connsiteX5" fmla="*/ 0 w 7478247"/>
              <a:gd name="connsiteY5" fmla="*/ 0 h 846865"/>
              <a:gd name="connsiteX0" fmla="*/ 0 w 7478247"/>
              <a:gd name="connsiteY0" fmla="*/ 48866 h 895731"/>
              <a:gd name="connsiteX1" fmla="*/ 3925264 w 7478247"/>
              <a:gd name="connsiteY1" fmla="*/ 12207 h 895731"/>
              <a:gd name="connsiteX2" fmla="*/ 7478247 w 7478247"/>
              <a:gd name="connsiteY2" fmla="*/ 441980 h 895731"/>
              <a:gd name="connsiteX3" fmla="*/ 7466080 w 7478247"/>
              <a:gd name="connsiteY3" fmla="*/ 895731 h 895731"/>
              <a:gd name="connsiteX4" fmla="*/ 4169073 w 7478247"/>
              <a:gd name="connsiteY4" fmla="*/ 569039 h 895731"/>
              <a:gd name="connsiteX5" fmla="*/ 0 w 7478247"/>
              <a:gd name="connsiteY5" fmla="*/ 510531 h 895731"/>
              <a:gd name="connsiteX6" fmla="*/ 0 w 7478247"/>
              <a:gd name="connsiteY6" fmla="*/ 48866 h 895731"/>
              <a:gd name="connsiteX0" fmla="*/ 0 w 7478247"/>
              <a:gd name="connsiteY0" fmla="*/ 48866 h 895731"/>
              <a:gd name="connsiteX1" fmla="*/ 3925264 w 7478247"/>
              <a:gd name="connsiteY1" fmla="*/ 12207 h 895731"/>
              <a:gd name="connsiteX2" fmla="*/ 7478247 w 7478247"/>
              <a:gd name="connsiteY2" fmla="*/ 441980 h 895731"/>
              <a:gd name="connsiteX3" fmla="*/ 7466080 w 7478247"/>
              <a:gd name="connsiteY3" fmla="*/ 895731 h 895731"/>
              <a:gd name="connsiteX4" fmla="*/ 4054729 w 7478247"/>
              <a:gd name="connsiteY4" fmla="*/ 425402 h 895731"/>
              <a:gd name="connsiteX5" fmla="*/ 0 w 7478247"/>
              <a:gd name="connsiteY5" fmla="*/ 510531 h 895731"/>
              <a:gd name="connsiteX6" fmla="*/ 0 w 7478247"/>
              <a:gd name="connsiteY6" fmla="*/ 48866 h 895731"/>
              <a:gd name="connsiteX0" fmla="*/ 0 w 7529278"/>
              <a:gd name="connsiteY0" fmla="*/ 48866 h 895731"/>
              <a:gd name="connsiteX1" fmla="*/ 3925264 w 7529278"/>
              <a:gd name="connsiteY1" fmla="*/ 12207 h 895731"/>
              <a:gd name="connsiteX2" fmla="*/ 7529278 w 7529278"/>
              <a:gd name="connsiteY2" fmla="*/ 682951 h 895731"/>
              <a:gd name="connsiteX3" fmla="*/ 7466080 w 7529278"/>
              <a:gd name="connsiteY3" fmla="*/ 895731 h 895731"/>
              <a:gd name="connsiteX4" fmla="*/ 4054729 w 7529278"/>
              <a:gd name="connsiteY4" fmla="*/ 425402 h 895731"/>
              <a:gd name="connsiteX5" fmla="*/ 0 w 7529278"/>
              <a:gd name="connsiteY5" fmla="*/ 510531 h 895731"/>
              <a:gd name="connsiteX6" fmla="*/ 0 w 7529278"/>
              <a:gd name="connsiteY6" fmla="*/ 48866 h 895731"/>
              <a:gd name="connsiteX0" fmla="*/ 0 w 7529278"/>
              <a:gd name="connsiteY0" fmla="*/ 48866 h 1004049"/>
              <a:gd name="connsiteX1" fmla="*/ 3925264 w 7529278"/>
              <a:gd name="connsiteY1" fmla="*/ 12207 h 1004049"/>
              <a:gd name="connsiteX2" fmla="*/ 7529278 w 7529278"/>
              <a:gd name="connsiteY2" fmla="*/ 682951 h 1004049"/>
              <a:gd name="connsiteX3" fmla="*/ 7499510 w 7529278"/>
              <a:gd name="connsiteY3" fmla="*/ 1004049 h 1004049"/>
              <a:gd name="connsiteX4" fmla="*/ 4054729 w 7529278"/>
              <a:gd name="connsiteY4" fmla="*/ 425402 h 1004049"/>
              <a:gd name="connsiteX5" fmla="*/ 0 w 7529278"/>
              <a:gd name="connsiteY5" fmla="*/ 510531 h 1004049"/>
              <a:gd name="connsiteX6" fmla="*/ 0 w 7529278"/>
              <a:gd name="connsiteY6" fmla="*/ 48866 h 1004049"/>
              <a:gd name="connsiteX0" fmla="*/ 0 w 7529278"/>
              <a:gd name="connsiteY0" fmla="*/ 72263 h 1027446"/>
              <a:gd name="connsiteX1" fmla="*/ 3993420 w 7529278"/>
              <a:gd name="connsiteY1" fmla="*/ 10680 h 1027446"/>
              <a:gd name="connsiteX2" fmla="*/ 7529278 w 7529278"/>
              <a:gd name="connsiteY2" fmla="*/ 706348 h 1027446"/>
              <a:gd name="connsiteX3" fmla="*/ 7499510 w 7529278"/>
              <a:gd name="connsiteY3" fmla="*/ 1027446 h 1027446"/>
              <a:gd name="connsiteX4" fmla="*/ 4054729 w 7529278"/>
              <a:gd name="connsiteY4" fmla="*/ 448799 h 1027446"/>
              <a:gd name="connsiteX5" fmla="*/ 0 w 7529278"/>
              <a:gd name="connsiteY5" fmla="*/ 533928 h 1027446"/>
              <a:gd name="connsiteX6" fmla="*/ 0 w 7529278"/>
              <a:gd name="connsiteY6" fmla="*/ 72263 h 1027446"/>
              <a:gd name="connsiteX0" fmla="*/ 141274 w 7670552"/>
              <a:gd name="connsiteY0" fmla="*/ 72263 h 1027446"/>
              <a:gd name="connsiteX1" fmla="*/ 4134694 w 7670552"/>
              <a:gd name="connsiteY1" fmla="*/ 10680 h 1027446"/>
              <a:gd name="connsiteX2" fmla="*/ 7670552 w 7670552"/>
              <a:gd name="connsiteY2" fmla="*/ 706348 h 1027446"/>
              <a:gd name="connsiteX3" fmla="*/ 7640784 w 7670552"/>
              <a:gd name="connsiteY3" fmla="*/ 1027446 h 1027446"/>
              <a:gd name="connsiteX4" fmla="*/ 4196003 w 7670552"/>
              <a:gd name="connsiteY4" fmla="*/ 448799 h 1027446"/>
              <a:gd name="connsiteX5" fmla="*/ 0 w 7670552"/>
              <a:gd name="connsiteY5" fmla="*/ 857587 h 1027446"/>
              <a:gd name="connsiteX6" fmla="*/ 141274 w 7670552"/>
              <a:gd name="connsiteY6" fmla="*/ 72263 h 1027446"/>
              <a:gd name="connsiteX0" fmla="*/ 0 w 8649442"/>
              <a:gd name="connsiteY0" fmla="*/ 0 h 1043180"/>
              <a:gd name="connsiteX1" fmla="*/ 5113584 w 8649442"/>
              <a:gd name="connsiteY1" fmla="*/ 26414 h 1043180"/>
              <a:gd name="connsiteX2" fmla="*/ 8649442 w 8649442"/>
              <a:gd name="connsiteY2" fmla="*/ 722082 h 1043180"/>
              <a:gd name="connsiteX3" fmla="*/ 8619674 w 8649442"/>
              <a:gd name="connsiteY3" fmla="*/ 1043180 h 1043180"/>
              <a:gd name="connsiteX4" fmla="*/ 5174893 w 8649442"/>
              <a:gd name="connsiteY4" fmla="*/ 464533 h 1043180"/>
              <a:gd name="connsiteX5" fmla="*/ 978890 w 8649442"/>
              <a:gd name="connsiteY5" fmla="*/ 873321 h 1043180"/>
              <a:gd name="connsiteX6" fmla="*/ 0 w 8649442"/>
              <a:gd name="connsiteY6" fmla="*/ 0 h 104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9442" h="1043180">
                <a:moveTo>
                  <a:pt x="0" y="0"/>
                </a:moveTo>
                <a:cubicBezTo>
                  <a:pt x="1294405" y="53693"/>
                  <a:pt x="3819179" y="-27279"/>
                  <a:pt x="5113584" y="26414"/>
                </a:cubicBezTo>
                <a:lnTo>
                  <a:pt x="8649442" y="722082"/>
                </a:lnTo>
                <a:lnTo>
                  <a:pt x="8619674" y="1043180"/>
                </a:lnTo>
                <a:cubicBezTo>
                  <a:pt x="7493071" y="985588"/>
                  <a:pt x="6301496" y="522125"/>
                  <a:pt x="5174893" y="464533"/>
                </a:cubicBezTo>
                <a:lnTo>
                  <a:pt x="978890" y="87332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Час формування 15 міліонної аудиторії</a:t>
            </a:r>
          </a:p>
        </p:txBody>
      </p:sp>
      <p:pic>
        <p:nvPicPr>
          <p:cNvPr id="5124" name="Picture 4" descr="ÐÐ°ÑÑÐ¸Ð½ÐºÐ¸ Ð¿Ð¾ Ð·Ð°Ð¿ÑÐ¾ÑÑ ÑÐ°Ð´ÑÐ¾ ÑÐºÐ¾Ð½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70" y="5066728"/>
            <a:ext cx="1592489" cy="15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22659" y="5683323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/>
              <a:t>Радіо – 30 років</a:t>
            </a:r>
          </a:p>
        </p:txBody>
      </p:sp>
      <p:pic>
        <p:nvPicPr>
          <p:cNvPr id="5126" name="Picture 6" descr="ÐÐ°ÑÑÐ¸Ð½ÐºÐ¸ Ð¿Ð¾ Ð·Ð°Ð¿ÑÐ¾ÑÑ ÑÐµÐ»ÐµÐ²Ð¸Ð·Ð¾Ñ ÑÐºÐ¾Ð½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54" y="3743102"/>
            <a:ext cx="1678610" cy="167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01664" y="4582407"/>
            <a:ext cx="2707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/>
              <a:t>Телебачення – 17 років</a:t>
            </a:r>
          </a:p>
        </p:txBody>
      </p:sp>
      <p:pic>
        <p:nvPicPr>
          <p:cNvPr id="5128" name="Picture 8" descr="ÐÐ°ÑÑÐ¸Ð½ÐºÐ¸ Ð¿Ð¾ Ð·Ð°Ð¿ÑÐ¾ÑÑ ÑÐ½ÑÐµÑÐ½ÐµÑ ÑÐºÐ¾Ð½Ðº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53" y="2892975"/>
            <a:ext cx="1502772" cy="15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26153" y="3219881"/>
            <a:ext cx="2068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/>
              <a:t>Інтернет – 3 роки</a:t>
            </a:r>
          </a:p>
        </p:txBody>
      </p:sp>
      <p:pic>
        <p:nvPicPr>
          <p:cNvPr id="5130" name="Picture 10" descr="ÐÐ°ÑÑÐ¸Ð½ÐºÐ¸ Ð¿Ð¾ Ð·Ð°Ð¿ÑÐ¾ÑÑ Ð¼Ð¾Ð±ÑÐ»ÑÐ½Ñ ÑÐµÐ»ÐµÑÐ¾Ð½Ð¸ ÑÐºÐ¾Ð½Ðº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572" y="1992344"/>
            <a:ext cx="1175672" cy="11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72078" y="1690688"/>
            <a:ext cx="12006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Мобільні пристрої 5-7 –кілька тижнів</a:t>
            </a:r>
          </a:p>
        </p:txBody>
      </p:sp>
    </p:spTree>
    <p:extLst>
      <p:ext uri="{BB962C8B-B14F-4D97-AF65-F5344CB8AC3E}">
        <p14:creationId xmlns:p14="http://schemas.microsoft.com/office/powerpoint/2010/main" val="1005265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ІННОВАЦІЇ ЗДІЙСНЮЮТЬСЯ В УСІХ СФЕРАХ ЖИТТЯ</a:t>
            </a:r>
          </a:p>
        </p:txBody>
      </p: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11" y="1993281"/>
            <a:ext cx="3113978" cy="311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25" y="3351489"/>
            <a:ext cx="9088243" cy="47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6858" y="2888639"/>
            <a:ext cx="2798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цифрова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8088" y="2642839"/>
            <a:ext cx="281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трансформація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4358" y="4963032"/>
            <a:ext cx="10283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Сучасному швидкоплинному світі притаманна, принаймні одна стала тенденція – </a:t>
            </a:r>
            <a:r>
              <a:rPr lang="uk-UA" sz="3200" dirty="0">
                <a:solidFill>
                  <a:srgbClr val="FF0000"/>
                </a:solidFill>
              </a:rPr>
              <a:t>ТЕНДЕНЦІЯ ПРИСКОРЕННЯ НЕМИНУЧИХ ЗМІН</a:t>
            </a:r>
          </a:p>
        </p:txBody>
      </p:sp>
    </p:spTree>
    <p:extLst>
      <p:ext uri="{BB962C8B-B14F-4D97-AF65-F5344CB8AC3E}">
        <p14:creationId xmlns:p14="http://schemas.microsoft.com/office/powerpoint/2010/main" val="1044320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Результат пошуку зображень за запитом &quot;троеточи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50" y="3168927"/>
            <a:ext cx="1679575" cy="268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езультат пошуку зображень за запитом &quot;квантовий комп'ютер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2" y="1221096"/>
            <a:ext cx="33337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6057" y="574765"/>
            <a:ext cx="4464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Квантовий комп’ютер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4376057" y="122109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rgbClr val="323238"/>
                </a:solidFill>
                <a:latin typeface="Roboto"/>
              </a:rPr>
              <a:t>Квантовий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комп’ютер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 –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це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обчислювальний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пристрій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,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який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використовує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явища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квантової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механіки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для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передачі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й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обробки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 </a:t>
            </a:r>
            <a:r>
              <a:rPr lang="ru-RU" sz="2000" dirty="0" err="1">
                <a:solidFill>
                  <a:srgbClr val="323238"/>
                </a:solidFill>
                <a:latin typeface="Roboto"/>
              </a:rPr>
              <a:t>даних</a:t>
            </a:r>
            <a:r>
              <a:rPr lang="ru-RU" sz="2000" dirty="0">
                <a:solidFill>
                  <a:srgbClr val="323238"/>
                </a:solidFill>
                <a:latin typeface="Roboto"/>
              </a:rPr>
              <a:t>.</a:t>
            </a:r>
            <a:r>
              <a:rPr lang="ru-RU" dirty="0">
                <a:solidFill>
                  <a:srgbClr val="323238"/>
                </a:solidFill>
                <a:latin typeface="Roboto"/>
              </a:rPr>
              <a:t> </a:t>
            </a:r>
            <a:endParaRPr lang="uk-UA" dirty="0"/>
          </a:p>
        </p:txBody>
      </p:sp>
      <p:pic>
        <p:nvPicPr>
          <p:cNvPr id="1028" name="Picture 4" descr="Результат пошуку зображень за запитом &quot;прогнозування погоди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3" y="2553335"/>
            <a:ext cx="2247537" cy="138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 зі стрілкою 6"/>
          <p:cNvCxnSpPr>
            <a:stCxn id="1026" idx="3"/>
            <a:endCxn id="1028" idx="1"/>
          </p:cNvCxnSpPr>
          <p:nvPr/>
        </p:nvCxnSpPr>
        <p:spPr>
          <a:xfrm>
            <a:off x="3750582" y="2378384"/>
            <a:ext cx="2388961" cy="8691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Результат пошуку зображень за запитом &quot;медицина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59" y="4258330"/>
            <a:ext cx="2379526" cy="13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 зі стрілкою 10"/>
          <p:cNvCxnSpPr/>
          <p:nvPr/>
        </p:nvCxnSpPr>
        <p:spPr>
          <a:xfrm>
            <a:off x="3750582" y="3205168"/>
            <a:ext cx="2200548" cy="17740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Результат пошуку зображень за запитом &quot;космос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98" y="5139558"/>
            <a:ext cx="3106148" cy="142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 зі стрілкою 13"/>
          <p:cNvCxnSpPr>
            <a:endCxn id="1032" idx="0"/>
          </p:cNvCxnSpPr>
          <p:nvPr/>
        </p:nvCxnSpPr>
        <p:spPr>
          <a:xfrm>
            <a:off x="2769326" y="3526310"/>
            <a:ext cx="1431246" cy="16132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Результат пошуку зображень за запитом &quot;невідомість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" y="4772207"/>
            <a:ext cx="2469878" cy="164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 зі стрілкою 19"/>
          <p:cNvCxnSpPr/>
          <p:nvPr/>
        </p:nvCxnSpPr>
        <p:spPr>
          <a:xfrm flipH="1">
            <a:off x="1216252" y="3535671"/>
            <a:ext cx="27622" cy="7972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958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76" y="1590378"/>
            <a:ext cx="4894671" cy="438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5843452" y="159037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solidFill>
                  <a:srgbClr val="111111"/>
                </a:solidFill>
                <a:latin typeface="Roboto"/>
              </a:rPr>
              <a:t>Туманні обчислення стали революційною парадигмою і однією з інтелектуальних служб мережі 5-го покоління (5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G), </a:t>
            </a:r>
            <a:r>
              <a:rPr lang="uk-UA" dirty="0">
                <a:solidFill>
                  <a:srgbClr val="111111"/>
                </a:solidFill>
                <a:latin typeface="Roboto"/>
              </a:rPr>
              <a:t>що розвивається, тоді як Інтернет речей (</a:t>
            </a:r>
            <a:r>
              <a:rPr lang="en-US" dirty="0" err="1">
                <a:solidFill>
                  <a:srgbClr val="111111"/>
                </a:solidFill>
                <a:latin typeface="Roboto"/>
              </a:rPr>
              <a:t>IoT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) </a:t>
            </a:r>
            <a:r>
              <a:rPr lang="uk-UA" dirty="0">
                <a:solidFill>
                  <a:srgbClr val="111111"/>
                </a:solidFill>
                <a:latin typeface="Roboto"/>
              </a:rPr>
              <a:t>лежить під його головним парасолькою. Підвищення та оптимізація якості обслуговування (</a:t>
            </a:r>
            <a:r>
              <a:rPr lang="en-US" dirty="0" err="1">
                <a:solidFill>
                  <a:srgbClr val="111111"/>
                </a:solidFill>
                <a:latin typeface="Roboto"/>
              </a:rPr>
              <a:t>QoS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) </a:t>
            </a:r>
            <a:r>
              <a:rPr lang="uk-UA" dirty="0">
                <a:solidFill>
                  <a:srgbClr val="111111"/>
                </a:solidFill>
                <a:latin typeface="Roboto"/>
              </a:rPr>
              <a:t>в обчислювальних мережах 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Fog - </a:t>
            </a:r>
            <a:r>
              <a:rPr lang="uk-UA" dirty="0">
                <a:solidFill>
                  <a:srgbClr val="111111"/>
                </a:solidFill>
                <a:latin typeface="Roboto"/>
              </a:rPr>
              <a:t>одна з найважливіших проблем сьогодення.</a:t>
            </a:r>
            <a:endParaRPr lang="uk-UA" dirty="0"/>
          </a:p>
        </p:txBody>
      </p:sp>
      <p:sp>
        <p:nvSpPr>
          <p:cNvPr id="8" name="Прямокутник 7"/>
          <p:cNvSpPr/>
          <p:nvPr/>
        </p:nvSpPr>
        <p:spPr>
          <a:xfrm>
            <a:off x="4221914" y="461946"/>
            <a:ext cx="4131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rgbClr val="111111"/>
                </a:solidFill>
                <a:latin typeface="Roboto"/>
              </a:rPr>
              <a:t>Туманні обчислення </a:t>
            </a:r>
            <a:endParaRPr lang="uk-UA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6CBB9-B28E-4D69-A5E0-1567F018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" y="283910"/>
            <a:ext cx="1291582" cy="11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06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ÐÐ°ÑÑÐ¸Ð½ÐºÐ¸ Ð¿Ð¾ Ð·Ð°Ð¿ÑÐ¾ÑÑ Ð¾Ð±Ð»Ð°Ðº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287383" y="1296492"/>
            <a:ext cx="7315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/>
              <a:t>Хмарні технології в освіті є новою парадигмою, що передбачає віддалене оброблення, розподілення та зберігання інформації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3192892"/>
            <a:ext cx="41338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9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Що таке хмарні технології</a:t>
            </a:r>
          </a:p>
        </p:txBody>
      </p:sp>
      <p:pic>
        <p:nvPicPr>
          <p:cNvPr id="6" name="Що таке 'хмара' і хмарні технології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312</Words>
  <Application>Microsoft Office PowerPoint</Application>
  <PresentationFormat>Широкий екран</PresentationFormat>
  <Paragraphs>60</Paragraphs>
  <Slides>14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Arial</vt:lpstr>
      <vt:lpstr>Arial Unicode MS</vt:lpstr>
      <vt:lpstr>Calibri</vt:lpstr>
      <vt:lpstr>Calibri Light</vt:lpstr>
      <vt:lpstr>Roboto</vt:lpstr>
      <vt:lpstr>Тема Office</vt:lpstr>
      <vt:lpstr>Комп'ютерно-технологічна платформа основи суспільства знань</vt:lpstr>
      <vt:lpstr>Наша цивілізація на етапі постійних змін</vt:lpstr>
      <vt:lpstr>ПОЧАТОК ЗМІН</vt:lpstr>
      <vt:lpstr>Час впровадження інновацій блискавично змінюється</vt:lpstr>
      <vt:lpstr>ІННОВАЦІЇ ЗДІЙСНЮЮТЬСЯ В УСІХ СФЕРАХ ЖИТТЯ</vt:lpstr>
      <vt:lpstr>Презентація PowerPoint</vt:lpstr>
      <vt:lpstr>Презентація PowerPoint</vt:lpstr>
      <vt:lpstr>Презентація PowerPoint</vt:lpstr>
      <vt:lpstr>Що таке хмарні технології</vt:lpstr>
      <vt:lpstr>Презентація PowerPoint</vt:lpstr>
      <vt:lpstr>Презентація PowerPoint</vt:lpstr>
      <vt:lpstr>ХМАРНІ-СЕРВІСИ ДЛЯ ЗАКЛАДІВ ОСВІТИ</vt:lpstr>
      <vt:lpstr>ХМАРНІ-СЕРВІСИ ДЛЯ ЗАКЛАДІВ ОСВІТИ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Хмарні технології в освіті</dc:title>
  <dc:creator>Сергій Касьян</dc:creator>
  <cp:lastModifiedBy>Касьян Сергій</cp:lastModifiedBy>
  <cp:revision>50</cp:revision>
  <dcterms:created xsi:type="dcterms:W3CDTF">2018-06-26T07:16:57Z</dcterms:created>
  <dcterms:modified xsi:type="dcterms:W3CDTF">2020-04-09T07:46:57Z</dcterms:modified>
</cp:coreProperties>
</file>