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1CF7E-3045-4731-8B3C-CCC55149AF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AA6AE65-97F3-4C4D-A7D2-053ABDC7623E}">
      <dgm:prSet phldrT="[Текст]"/>
      <dgm:spPr/>
      <dgm:t>
        <a:bodyPr/>
        <a:lstStyle/>
        <a:p>
          <a:r>
            <a:rPr lang="uk-UA" dirty="0"/>
            <a:t>34%</a:t>
          </a:r>
        </a:p>
      </dgm:t>
    </dgm:pt>
    <dgm:pt modelId="{2E73C884-3C3F-4B68-B67E-DF02173DD35B}" type="parTrans" cxnId="{6950DD12-7587-40A2-BB69-5B7586A5033B}">
      <dgm:prSet/>
      <dgm:spPr/>
      <dgm:t>
        <a:bodyPr/>
        <a:lstStyle/>
        <a:p>
          <a:endParaRPr lang="uk-UA"/>
        </a:p>
      </dgm:t>
    </dgm:pt>
    <dgm:pt modelId="{66401654-6D46-4E6A-A1CC-F2713E71C147}" type="sibTrans" cxnId="{6950DD12-7587-40A2-BB69-5B7586A5033B}">
      <dgm:prSet/>
      <dgm:spPr/>
      <dgm:t>
        <a:bodyPr/>
        <a:lstStyle/>
        <a:p>
          <a:endParaRPr lang="uk-UA"/>
        </a:p>
      </dgm:t>
    </dgm:pt>
    <dgm:pt modelId="{FFD48D7C-FE05-4025-B3B4-FEAA7085CB99}">
      <dgm:prSet phldrT="[Текст]" custT="1"/>
      <dgm:spPr/>
      <dgm:t>
        <a:bodyPr/>
        <a:lstStyle/>
        <a:p>
          <a:pPr marL="0" indent="0">
            <a:buNone/>
          </a:pPr>
          <a:r>
            <a:rPr lang="uk-UA" sz="1800" dirty="0"/>
            <a:t>компаній вважають, що вони повністю проведуть цифрову трансформацію протягом 12 місяців або менше</a:t>
          </a:r>
        </a:p>
      </dgm:t>
    </dgm:pt>
    <dgm:pt modelId="{90DAC5F7-17D5-4D2D-BD9B-72D498D3A10E}" type="parTrans" cxnId="{3B0EE238-2211-48E6-82E5-5BB0DDAF7C79}">
      <dgm:prSet/>
      <dgm:spPr/>
      <dgm:t>
        <a:bodyPr/>
        <a:lstStyle/>
        <a:p>
          <a:endParaRPr lang="uk-UA"/>
        </a:p>
      </dgm:t>
    </dgm:pt>
    <dgm:pt modelId="{AB2906E1-4A0B-4B40-A4D8-B0555F233590}" type="sibTrans" cxnId="{3B0EE238-2211-48E6-82E5-5BB0DDAF7C79}">
      <dgm:prSet/>
      <dgm:spPr/>
      <dgm:t>
        <a:bodyPr/>
        <a:lstStyle/>
        <a:p>
          <a:endParaRPr lang="uk-UA"/>
        </a:p>
      </dgm:t>
    </dgm:pt>
    <dgm:pt modelId="{AB9D0862-84B6-4F14-A17A-D3D9FB0F3FD2}">
      <dgm:prSet phldrT="[Текст]"/>
      <dgm:spPr/>
      <dgm:t>
        <a:bodyPr/>
        <a:lstStyle/>
        <a:p>
          <a:r>
            <a:rPr lang="uk-UA" dirty="0"/>
            <a:t>79%</a:t>
          </a:r>
        </a:p>
      </dgm:t>
    </dgm:pt>
    <dgm:pt modelId="{084450F7-0D2E-4663-AADE-D85ED1B14D45}" type="parTrans" cxnId="{03A902EB-58ED-41F0-A1EF-E47495F4442B}">
      <dgm:prSet/>
      <dgm:spPr/>
      <dgm:t>
        <a:bodyPr/>
        <a:lstStyle/>
        <a:p>
          <a:endParaRPr lang="uk-UA"/>
        </a:p>
      </dgm:t>
    </dgm:pt>
    <dgm:pt modelId="{78FDBEC9-A7A2-4FAF-AC20-DC73651B2EB5}" type="sibTrans" cxnId="{03A902EB-58ED-41F0-A1EF-E47495F4442B}">
      <dgm:prSet/>
      <dgm:spPr/>
      <dgm:t>
        <a:bodyPr/>
        <a:lstStyle/>
        <a:p>
          <a:endParaRPr lang="uk-UA"/>
        </a:p>
      </dgm:t>
    </dgm:pt>
    <dgm:pt modelId="{91B74372-363A-47C3-B100-F14BF19C2C35}">
      <dgm:prSet phldrT="[Текст]" custT="1"/>
      <dgm:spPr/>
      <dgm:t>
        <a:bodyPr/>
        <a:lstStyle/>
        <a:p>
          <a:pPr marL="0">
            <a:lnSpc>
              <a:spcPct val="100000"/>
            </a:lnSpc>
            <a:spcAft>
              <a:spcPts val="0"/>
            </a:spcAft>
            <a:buNone/>
          </a:pPr>
          <a:r>
            <a:rPr lang="uk-UA" sz="1800" dirty="0"/>
            <a:t>компаній визнають, що COVID-19 вплинув на збільшення бюджету на цифрову трансформацію</a:t>
          </a:r>
        </a:p>
      </dgm:t>
    </dgm:pt>
    <dgm:pt modelId="{25F64A76-11EB-4746-BC26-C8E84B9C40BD}" type="parTrans" cxnId="{3D155845-984A-435B-9E7B-4A4641BAE795}">
      <dgm:prSet/>
      <dgm:spPr/>
      <dgm:t>
        <a:bodyPr/>
        <a:lstStyle/>
        <a:p>
          <a:endParaRPr lang="uk-UA"/>
        </a:p>
      </dgm:t>
    </dgm:pt>
    <dgm:pt modelId="{448193DF-23D6-4B0E-BFAA-03DF5DFD3ECC}" type="sibTrans" cxnId="{3D155845-984A-435B-9E7B-4A4641BAE795}">
      <dgm:prSet/>
      <dgm:spPr/>
      <dgm:t>
        <a:bodyPr/>
        <a:lstStyle/>
        <a:p>
          <a:endParaRPr lang="uk-UA"/>
        </a:p>
      </dgm:t>
    </dgm:pt>
    <dgm:pt modelId="{20D942F3-12DA-4910-83AD-4DBC7CE99562}" type="pres">
      <dgm:prSet presAssocID="{CD91CF7E-3045-4731-8B3C-CCC55149AF90}" presName="Name0" presStyleCnt="0">
        <dgm:presLayoutVars>
          <dgm:dir/>
          <dgm:animLvl val="lvl"/>
          <dgm:resizeHandles val="exact"/>
        </dgm:presLayoutVars>
      </dgm:prSet>
      <dgm:spPr/>
    </dgm:pt>
    <dgm:pt modelId="{66C24CD3-C143-4BA0-8634-2331FCB5FD8F}" type="pres">
      <dgm:prSet presAssocID="{1AA6AE65-97F3-4C4D-A7D2-053ABDC7623E}" presName="linNode" presStyleCnt="0"/>
      <dgm:spPr/>
    </dgm:pt>
    <dgm:pt modelId="{E6FCC2DE-34C0-41D8-A7B0-92DE9F002D3D}" type="pres">
      <dgm:prSet presAssocID="{1AA6AE65-97F3-4C4D-A7D2-053ABDC7623E}" presName="parentText" presStyleLbl="node1" presStyleIdx="0" presStyleCnt="2" custLinFactNeighborX="-3605" custLinFactNeighborY="-958">
        <dgm:presLayoutVars>
          <dgm:chMax val="1"/>
          <dgm:bulletEnabled val="1"/>
        </dgm:presLayoutVars>
      </dgm:prSet>
      <dgm:spPr/>
    </dgm:pt>
    <dgm:pt modelId="{7AA25C15-1FB1-4828-AF2F-9EE44DE404D3}" type="pres">
      <dgm:prSet presAssocID="{1AA6AE65-97F3-4C4D-A7D2-053ABDC7623E}" presName="descendantText" presStyleLbl="alignAccFollowNode1" presStyleIdx="0" presStyleCnt="2">
        <dgm:presLayoutVars>
          <dgm:bulletEnabled val="1"/>
        </dgm:presLayoutVars>
      </dgm:prSet>
      <dgm:spPr/>
    </dgm:pt>
    <dgm:pt modelId="{946D7F47-E52F-4743-97A1-594821D3A6B4}" type="pres">
      <dgm:prSet presAssocID="{66401654-6D46-4E6A-A1CC-F2713E71C147}" presName="sp" presStyleCnt="0"/>
      <dgm:spPr/>
    </dgm:pt>
    <dgm:pt modelId="{8BC2E586-A1D3-49E3-AD73-50F8C58CD5F6}" type="pres">
      <dgm:prSet presAssocID="{AB9D0862-84B6-4F14-A17A-D3D9FB0F3FD2}" presName="linNode" presStyleCnt="0"/>
      <dgm:spPr/>
    </dgm:pt>
    <dgm:pt modelId="{89625C6D-E35A-4F4B-8E6D-6D7099F36E9D}" type="pres">
      <dgm:prSet presAssocID="{AB9D0862-84B6-4F14-A17A-D3D9FB0F3FD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7B9C0AB-7988-471D-A5EB-1FF3C029DFD3}" type="pres">
      <dgm:prSet presAssocID="{AB9D0862-84B6-4F14-A17A-D3D9FB0F3FD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950DD12-7587-40A2-BB69-5B7586A5033B}" srcId="{CD91CF7E-3045-4731-8B3C-CCC55149AF90}" destId="{1AA6AE65-97F3-4C4D-A7D2-053ABDC7623E}" srcOrd="0" destOrd="0" parTransId="{2E73C884-3C3F-4B68-B67E-DF02173DD35B}" sibTransId="{66401654-6D46-4E6A-A1CC-F2713E71C147}"/>
    <dgm:cxn modelId="{3B0EE238-2211-48E6-82E5-5BB0DDAF7C79}" srcId="{1AA6AE65-97F3-4C4D-A7D2-053ABDC7623E}" destId="{FFD48D7C-FE05-4025-B3B4-FEAA7085CB99}" srcOrd="0" destOrd="0" parTransId="{90DAC5F7-17D5-4D2D-BD9B-72D498D3A10E}" sibTransId="{AB2906E1-4A0B-4B40-A4D8-B0555F233590}"/>
    <dgm:cxn modelId="{E7FD225B-A5B4-4EE9-B1CC-D765DA19D798}" type="presOf" srcId="{FFD48D7C-FE05-4025-B3B4-FEAA7085CB99}" destId="{7AA25C15-1FB1-4828-AF2F-9EE44DE404D3}" srcOrd="0" destOrd="0" presId="urn:microsoft.com/office/officeart/2005/8/layout/vList5"/>
    <dgm:cxn modelId="{3D155845-984A-435B-9E7B-4A4641BAE795}" srcId="{AB9D0862-84B6-4F14-A17A-D3D9FB0F3FD2}" destId="{91B74372-363A-47C3-B100-F14BF19C2C35}" srcOrd="0" destOrd="0" parTransId="{25F64A76-11EB-4746-BC26-C8E84B9C40BD}" sibTransId="{448193DF-23D6-4B0E-BFAA-03DF5DFD3ECC}"/>
    <dgm:cxn modelId="{DC44889D-0156-457B-A028-9F608B1E83E3}" type="presOf" srcId="{91B74372-363A-47C3-B100-F14BF19C2C35}" destId="{D7B9C0AB-7988-471D-A5EB-1FF3C029DFD3}" srcOrd="0" destOrd="0" presId="urn:microsoft.com/office/officeart/2005/8/layout/vList5"/>
    <dgm:cxn modelId="{8E679BA2-F715-4149-B8CA-2ECA4F918EB8}" type="presOf" srcId="{AB9D0862-84B6-4F14-A17A-D3D9FB0F3FD2}" destId="{89625C6D-E35A-4F4B-8E6D-6D7099F36E9D}" srcOrd="0" destOrd="0" presId="urn:microsoft.com/office/officeart/2005/8/layout/vList5"/>
    <dgm:cxn modelId="{75AB58B2-F6F0-4C72-BE57-3473F976875D}" type="presOf" srcId="{CD91CF7E-3045-4731-8B3C-CCC55149AF90}" destId="{20D942F3-12DA-4910-83AD-4DBC7CE99562}" srcOrd="0" destOrd="0" presId="urn:microsoft.com/office/officeart/2005/8/layout/vList5"/>
    <dgm:cxn modelId="{D65A83CF-A1F1-4DAD-8062-D8BD28DE3B76}" type="presOf" srcId="{1AA6AE65-97F3-4C4D-A7D2-053ABDC7623E}" destId="{E6FCC2DE-34C0-41D8-A7B0-92DE9F002D3D}" srcOrd="0" destOrd="0" presId="urn:microsoft.com/office/officeart/2005/8/layout/vList5"/>
    <dgm:cxn modelId="{03A902EB-58ED-41F0-A1EF-E47495F4442B}" srcId="{CD91CF7E-3045-4731-8B3C-CCC55149AF90}" destId="{AB9D0862-84B6-4F14-A17A-D3D9FB0F3FD2}" srcOrd="1" destOrd="0" parTransId="{084450F7-0D2E-4663-AADE-D85ED1B14D45}" sibTransId="{78FDBEC9-A7A2-4FAF-AC20-DC73651B2EB5}"/>
    <dgm:cxn modelId="{30A55424-726D-4736-828C-734D796C9FF9}" type="presParOf" srcId="{20D942F3-12DA-4910-83AD-4DBC7CE99562}" destId="{66C24CD3-C143-4BA0-8634-2331FCB5FD8F}" srcOrd="0" destOrd="0" presId="urn:microsoft.com/office/officeart/2005/8/layout/vList5"/>
    <dgm:cxn modelId="{292D6C1B-0C9B-460C-9860-CD8FDB84519D}" type="presParOf" srcId="{66C24CD3-C143-4BA0-8634-2331FCB5FD8F}" destId="{E6FCC2DE-34C0-41D8-A7B0-92DE9F002D3D}" srcOrd="0" destOrd="0" presId="urn:microsoft.com/office/officeart/2005/8/layout/vList5"/>
    <dgm:cxn modelId="{162BE1C5-2995-47A7-A4EF-C596976ECB09}" type="presParOf" srcId="{66C24CD3-C143-4BA0-8634-2331FCB5FD8F}" destId="{7AA25C15-1FB1-4828-AF2F-9EE44DE404D3}" srcOrd="1" destOrd="0" presId="urn:microsoft.com/office/officeart/2005/8/layout/vList5"/>
    <dgm:cxn modelId="{8F965019-5F96-48E0-AAFA-BCBF54A07987}" type="presParOf" srcId="{20D942F3-12DA-4910-83AD-4DBC7CE99562}" destId="{946D7F47-E52F-4743-97A1-594821D3A6B4}" srcOrd="1" destOrd="0" presId="urn:microsoft.com/office/officeart/2005/8/layout/vList5"/>
    <dgm:cxn modelId="{7573A2FD-7452-4616-BD8A-AA17B2B5723E}" type="presParOf" srcId="{20D942F3-12DA-4910-83AD-4DBC7CE99562}" destId="{8BC2E586-A1D3-49E3-AD73-50F8C58CD5F6}" srcOrd="2" destOrd="0" presId="urn:microsoft.com/office/officeart/2005/8/layout/vList5"/>
    <dgm:cxn modelId="{2E1FD6A5-0493-47B6-9080-9E082821B2E5}" type="presParOf" srcId="{8BC2E586-A1D3-49E3-AD73-50F8C58CD5F6}" destId="{89625C6D-E35A-4F4B-8E6D-6D7099F36E9D}" srcOrd="0" destOrd="0" presId="urn:microsoft.com/office/officeart/2005/8/layout/vList5"/>
    <dgm:cxn modelId="{D13D0F16-77A6-4565-99DE-B03ACA7A3658}" type="presParOf" srcId="{8BC2E586-A1D3-49E3-AD73-50F8C58CD5F6}" destId="{D7B9C0AB-7988-471D-A5EB-1FF3C029DF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957074-3A62-4F70-BEB3-99B298EBEF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0EB592A-3730-4ACD-AD44-891F38183261}">
      <dgm:prSet phldrT="[Текст]" custT="1"/>
      <dgm:spPr/>
      <dgm:t>
        <a:bodyPr/>
        <a:lstStyle/>
        <a:p>
          <a:r>
            <a:rPr lang="uk-UA" sz="1900" dirty="0"/>
            <a:t>План заходів щодо впровадження в Україні системи рухомого (мобільного) зв’язку п’ятого покоління</a:t>
          </a:r>
        </a:p>
      </dgm:t>
    </dgm:pt>
    <dgm:pt modelId="{6FF86473-32B0-494E-A0ED-4EC8CBEDAD2B}" type="parTrans" cxnId="{A1769700-7FE4-4BB5-9C30-AAB59BB14DDD}">
      <dgm:prSet/>
      <dgm:spPr/>
      <dgm:t>
        <a:bodyPr/>
        <a:lstStyle/>
        <a:p>
          <a:endParaRPr lang="uk-UA"/>
        </a:p>
      </dgm:t>
    </dgm:pt>
    <dgm:pt modelId="{D3022453-2772-41B9-B610-0791FA8BDE05}" type="sibTrans" cxnId="{A1769700-7FE4-4BB5-9C30-AAB59BB14DDD}">
      <dgm:prSet/>
      <dgm:spPr/>
      <dgm:t>
        <a:bodyPr/>
        <a:lstStyle/>
        <a:p>
          <a:endParaRPr lang="uk-UA"/>
        </a:p>
      </dgm:t>
    </dgm:pt>
    <dgm:pt modelId="{87D019CF-E284-4BFE-A1BE-A44C9BC3AEB4}">
      <dgm:prSet phldrT="[Текст]" custT="1"/>
      <dgm:spPr/>
      <dgm:t>
        <a:bodyPr/>
        <a:lstStyle/>
        <a:p>
          <a:r>
            <a:rPr lang="uk-UA" sz="1400" dirty="0"/>
            <a:t>надання виключно в конкурентний спосіб права на користування радіочастотним ресурсом України із використанням </a:t>
          </a:r>
          <a:r>
            <a:rPr lang="uk-UA" sz="1400" dirty="0" err="1"/>
            <a:t>радіотехнологій</a:t>
          </a:r>
          <a:r>
            <a:rPr lang="uk-UA" sz="1400" dirty="0"/>
            <a:t> системи рухомого (мобільного) зв’язку п’ятого покоління шляхом проведення тендера.</a:t>
          </a:r>
        </a:p>
      </dgm:t>
    </dgm:pt>
    <dgm:pt modelId="{E1A1608D-C0AE-4E06-9C5A-AFCBEC174A54}" type="parTrans" cxnId="{823DF8D9-CD2F-49E9-B3AC-2DD387ECC43C}">
      <dgm:prSet/>
      <dgm:spPr/>
      <dgm:t>
        <a:bodyPr/>
        <a:lstStyle/>
        <a:p>
          <a:endParaRPr lang="uk-UA"/>
        </a:p>
      </dgm:t>
    </dgm:pt>
    <dgm:pt modelId="{1F44282E-A663-4A52-BD26-6FE0EA9FEB49}" type="sibTrans" cxnId="{823DF8D9-CD2F-49E9-B3AC-2DD387ECC43C}">
      <dgm:prSet/>
      <dgm:spPr/>
      <dgm:t>
        <a:bodyPr/>
        <a:lstStyle/>
        <a:p>
          <a:endParaRPr lang="uk-UA"/>
        </a:p>
      </dgm:t>
    </dgm:pt>
    <dgm:pt modelId="{97ECF5F1-58AE-418D-8430-A86CA3B2B955}">
      <dgm:prSet phldrT="[Текст]" custT="1"/>
      <dgm:spPr/>
      <dgm:t>
        <a:bodyPr/>
        <a:lstStyle/>
        <a:p>
          <a:r>
            <a:rPr lang="uk-UA" sz="1500" dirty="0"/>
            <a:t>ці зміни дозволять збільшити покриття та надійність зв’язку та сприятимуть автоматизації виробничих технологічних процесів.</a:t>
          </a:r>
        </a:p>
      </dgm:t>
    </dgm:pt>
    <dgm:pt modelId="{0CDC8088-1205-45AD-8609-E71C689064F2}" type="parTrans" cxnId="{A6EB97FE-4D7B-48AE-80ED-70F8A005EC70}">
      <dgm:prSet/>
      <dgm:spPr/>
      <dgm:t>
        <a:bodyPr/>
        <a:lstStyle/>
        <a:p>
          <a:endParaRPr lang="uk-UA"/>
        </a:p>
      </dgm:t>
    </dgm:pt>
    <dgm:pt modelId="{2F1AFC26-4ADF-48EE-8FE2-D48263075D70}" type="sibTrans" cxnId="{A6EB97FE-4D7B-48AE-80ED-70F8A005EC70}">
      <dgm:prSet/>
      <dgm:spPr/>
      <dgm:t>
        <a:bodyPr/>
        <a:lstStyle/>
        <a:p>
          <a:endParaRPr lang="uk-UA"/>
        </a:p>
      </dgm:t>
    </dgm:pt>
    <dgm:pt modelId="{42BFD560-E3D1-452E-901D-575AA2759D77}">
      <dgm:prSet phldrT="[Текст]" custT="1"/>
      <dgm:spPr/>
      <dgm:t>
        <a:bodyPr/>
        <a:lstStyle/>
        <a:p>
          <a:r>
            <a:rPr lang="uk-UA" sz="1900" dirty="0"/>
            <a:t>План вивільнення частот для впровадження 5G</a:t>
          </a:r>
        </a:p>
      </dgm:t>
    </dgm:pt>
    <dgm:pt modelId="{1E8B53F0-8794-4545-B557-15ADCB9B41C4}" type="sibTrans" cxnId="{B3E7EED4-3254-4E4E-A73C-35498525C31D}">
      <dgm:prSet/>
      <dgm:spPr/>
      <dgm:t>
        <a:bodyPr/>
        <a:lstStyle/>
        <a:p>
          <a:endParaRPr lang="uk-UA"/>
        </a:p>
      </dgm:t>
    </dgm:pt>
    <dgm:pt modelId="{74F0A143-1B89-4F6D-B101-8ABAA1742BAF}" type="parTrans" cxnId="{B3E7EED4-3254-4E4E-A73C-35498525C31D}">
      <dgm:prSet/>
      <dgm:spPr/>
      <dgm:t>
        <a:bodyPr/>
        <a:lstStyle/>
        <a:p>
          <a:endParaRPr lang="uk-UA"/>
        </a:p>
      </dgm:t>
    </dgm:pt>
    <dgm:pt modelId="{FCC7BC31-3127-4C22-B941-71AC773BB5E3}" type="pres">
      <dgm:prSet presAssocID="{DD957074-3A62-4F70-BEB3-99B298EBEFD8}" presName="linear" presStyleCnt="0">
        <dgm:presLayoutVars>
          <dgm:animLvl val="lvl"/>
          <dgm:resizeHandles val="exact"/>
        </dgm:presLayoutVars>
      </dgm:prSet>
      <dgm:spPr/>
    </dgm:pt>
    <dgm:pt modelId="{BDBECCEE-4BCB-4BAC-9958-A019803763D9}" type="pres">
      <dgm:prSet presAssocID="{C0EB592A-3730-4ACD-AD44-891F38183261}" presName="parentText" presStyleLbl="node1" presStyleIdx="0" presStyleCnt="2" custScaleY="107388" custLinFactNeighborX="1431" custLinFactNeighborY="-48012">
        <dgm:presLayoutVars>
          <dgm:chMax val="0"/>
          <dgm:bulletEnabled val="1"/>
        </dgm:presLayoutVars>
      </dgm:prSet>
      <dgm:spPr/>
    </dgm:pt>
    <dgm:pt modelId="{8F966A83-4154-4EDB-AB8B-BA9D6B8D1CD5}" type="pres">
      <dgm:prSet presAssocID="{C0EB592A-3730-4ACD-AD44-891F38183261}" presName="childText" presStyleLbl="revTx" presStyleIdx="0" presStyleCnt="2" custLinFactNeighborX="1431" custLinFactNeighborY="-1990">
        <dgm:presLayoutVars>
          <dgm:bulletEnabled val="1"/>
        </dgm:presLayoutVars>
      </dgm:prSet>
      <dgm:spPr/>
    </dgm:pt>
    <dgm:pt modelId="{548265EA-340D-4517-8D60-A753715888E9}" type="pres">
      <dgm:prSet presAssocID="{42BFD560-E3D1-452E-901D-575AA2759D77}" presName="parentText" presStyleLbl="node1" presStyleIdx="1" presStyleCnt="2" custLinFactNeighborY="9799">
        <dgm:presLayoutVars>
          <dgm:chMax val="0"/>
          <dgm:bulletEnabled val="1"/>
        </dgm:presLayoutVars>
      </dgm:prSet>
      <dgm:spPr/>
    </dgm:pt>
    <dgm:pt modelId="{D46B9CE9-AE11-4031-9500-30C40F30D9F9}" type="pres">
      <dgm:prSet presAssocID="{42BFD560-E3D1-452E-901D-575AA2759D77}" presName="childText" presStyleLbl="revTx" presStyleIdx="1" presStyleCnt="2" custLinFactNeighborY="1416">
        <dgm:presLayoutVars>
          <dgm:bulletEnabled val="1"/>
        </dgm:presLayoutVars>
      </dgm:prSet>
      <dgm:spPr/>
    </dgm:pt>
  </dgm:ptLst>
  <dgm:cxnLst>
    <dgm:cxn modelId="{A1769700-7FE4-4BB5-9C30-AAB59BB14DDD}" srcId="{DD957074-3A62-4F70-BEB3-99B298EBEFD8}" destId="{C0EB592A-3730-4ACD-AD44-891F38183261}" srcOrd="0" destOrd="0" parTransId="{6FF86473-32B0-494E-A0ED-4EC8CBEDAD2B}" sibTransId="{D3022453-2772-41B9-B610-0791FA8BDE05}"/>
    <dgm:cxn modelId="{280B9034-70A7-4A17-9F96-59456E4228BB}" type="presOf" srcId="{97ECF5F1-58AE-418D-8430-A86CA3B2B955}" destId="{D46B9CE9-AE11-4031-9500-30C40F30D9F9}" srcOrd="0" destOrd="0" presId="urn:microsoft.com/office/officeart/2005/8/layout/vList2"/>
    <dgm:cxn modelId="{F5EB7563-3D2B-4812-800A-8BE77D19C28C}" type="presOf" srcId="{87D019CF-E284-4BFE-A1BE-A44C9BC3AEB4}" destId="{8F966A83-4154-4EDB-AB8B-BA9D6B8D1CD5}" srcOrd="0" destOrd="0" presId="urn:microsoft.com/office/officeart/2005/8/layout/vList2"/>
    <dgm:cxn modelId="{2FD5AB7F-7EE5-4024-ABA5-DC53C2A2B2D9}" type="presOf" srcId="{DD957074-3A62-4F70-BEB3-99B298EBEFD8}" destId="{FCC7BC31-3127-4C22-B941-71AC773BB5E3}" srcOrd="0" destOrd="0" presId="urn:microsoft.com/office/officeart/2005/8/layout/vList2"/>
    <dgm:cxn modelId="{74AB6EA9-3084-4B6E-A451-88B7852E3852}" type="presOf" srcId="{C0EB592A-3730-4ACD-AD44-891F38183261}" destId="{BDBECCEE-4BCB-4BAC-9958-A019803763D9}" srcOrd="0" destOrd="0" presId="urn:microsoft.com/office/officeart/2005/8/layout/vList2"/>
    <dgm:cxn modelId="{1DC119CC-3331-4C3F-A819-A225B06F0F74}" type="presOf" srcId="{42BFD560-E3D1-452E-901D-575AA2759D77}" destId="{548265EA-340D-4517-8D60-A753715888E9}" srcOrd="0" destOrd="0" presId="urn:microsoft.com/office/officeart/2005/8/layout/vList2"/>
    <dgm:cxn modelId="{B3E7EED4-3254-4E4E-A73C-35498525C31D}" srcId="{DD957074-3A62-4F70-BEB3-99B298EBEFD8}" destId="{42BFD560-E3D1-452E-901D-575AA2759D77}" srcOrd="1" destOrd="0" parTransId="{74F0A143-1B89-4F6D-B101-8ABAA1742BAF}" sibTransId="{1E8B53F0-8794-4545-B557-15ADCB9B41C4}"/>
    <dgm:cxn modelId="{823DF8D9-CD2F-49E9-B3AC-2DD387ECC43C}" srcId="{C0EB592A-3730-4ACD-AD44-891F38183261}" destId="{87D019CF-E284-4BFE-A1BE-A44C9BC3AEB4}" srcOrd="0" destOrd="0" parTransId="{E1A1608D-C0AE-4E06-9C5A-AFCBEC174A54}" sibTransId="{1F44282E-A663-4A52-BD26-6FE0EA9FEB49}"/>
    <dgm:cxn modelId="{A6EB97FE-4D7B-48AE-80ED-70F8A005EC70}" srcId="{42BFD560-E3D1-452E-901D-575AA2759D77}" destId="{97ECF5F1-58AE-418D-8430-A86CA3B2B955}" srcOrd="0" destOrd="0" parTransId="{0CDC8088-1205-45AD-8609-E71C689064F2}" sibTransId="{2F1AFC26-4ADF-48EE-8FE2-D48263075D70}"/>
    <dgm:cxn modelId="{FF3B8509-9F65-46F0-A89E-97AE6F067596}" type="presParOf" srcId="{FCC7BC31-3127-4C22-B941-71AC773BB5E3}" destId="{BDBECCEE-4BCB-4BAC-9958-A019803763D9}" srcOrd="0" destOrd="0" presId="urn:microsoft.com/office/officeart/2005/8/layout/vList2"/>
    <dgm:cxn modelId="{148174A5-26BC-4038-B8D4-59AD13F6B286}" type="presParOf" srcId="{FCC7BC31-3127-4C22-B941-71AC773BB5E3}" destId="{8F966A83-4154-4EDB-AB8B-BA9D6B8D1CD5}" srcOrd="1" destOrd="0" presId="urn:microsoft.com/office/officeart/2005/8/layout/vList2"/>
    <dgm:cxn modelId="{22914AA4-6FAD-42CE-9F9A-4A58BD6B6FE4}" type="presParOf" srcId="{FCC7BC31-3127-4C22-B941-71AC773BB5E3}" destId="{548265EA-340D-4517-8D60-A753715888E9}" srcOrd="2" destOrd="0" presId="urn:microsoft.com/office/officeart/2005/8/layout/vList2"/>
    <dgm:cxn modelId="{1E693DBE-E02F-4E11-8361-73AB402CB2C1}" type="presParOf" srcId="{FCC7BC31-3127-4C22-B941-71AC773BB5E3}" destId="{D46B9CE9-AE11-4031-9500-30C40F30D9F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A2FA29-510E-4BB7-900E-246470E54F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FF1BCB8-953E-444F-A925-82A9196CCDBF}">
      <dgm:prSet phldrT="[Текст]"/>
      <dgm:spPr/>
      <dgm:t>
        <a:bodyPr/>
        <a:lstStyle/>
        <a:p>
          <a:r>
            <a:rPr lang="uk-UA" dirty="0"/>
            <a:t>Стратегія </a:t>
          </a:r>
          <a:r>
            <a:rPr lang="uk-UA" dirty="0" err="1"/>
            <a:t>кібербезпеки</a:t>
          </a:r>
          <a:r>
            <a:rPr lang="uk-UA" dirty="0"/>
            <a:t> України</a:t>
          </a:r>
        </a:p>
      </dgm:t>
    </dgm:pt>
    <dgm:pt modelId="{769E1B23-87D9-4170-86B7-3710888AC77C}" type="parTrans" cxnId="{DAB8D3CC-C45D-480B-82E9-70ECBEC68D83}">
      <dgm:prSet/>
      <dgm:spPr/>
      <dgm:t>
        <a:bodyPr/>
        <a:lstStyle/>
        <a:p>
          <a:endParaRPr lang="uk-UA"/>
        </a:p>
      </dgm:t>
    </dgm:pt>
    <dgm:pt modelId="{F42663A3-0B1F-46F4-B988-0F13505902B5}" type="sibTrans" cxnId="{DAB8D3CC-C45D-480B-82E9-70ECBEC68D83}">
      <dgm:prSet/>
      <dgm:spPr/>
      <dgm:t>
        <a:bodyPr/>
        <a:lstStyle/>
        <a:p>
          <a:endParaRPr lang="uk-UA"/>
        </a:p>
      </dgm:t>
    </dgm:pt>
    <dgm:pt modelId="{5D66E4DF-2CA9-4942-93C9-CB6565744687}">
      <dgm:prSet phldrT="[Текст]"/>
      <dgm:spPr/>
      <dgm:t>
        <a:bodyPr/>
        <a:lstStyle/>
        <a:p>
          <a:r>
            <a:rPr lang="uk-UA" dirty="0"/>
            <a:t>Закон України «Про основні засади забезпечення </a:t>
          </a:r>
          <a:r>
            <a:rPr lang="uk-UA" dirty="0" err="1"/>
            <a:t>кібербезпеки</a:t>
          </a:r>
          <a:r>
            <a:rPr lang="uk-UA" dirty="0"/>
            <a:t> України» </a:t>
          </a:r>
        </a:p>
      </dgm:t>
    </dgm:pt>
    <dgm:pt modelId="{E25C0EFC-3FF9-4985-AFBB-51BAE4E8DF44}" type="parTrans" cxnId="{D33E861F-7B44-4553-BB3F-A26CEB263C4C}">
      <dgm:prSet/>
      <dgm:spPr/>
      <dgm:t>
        <a:bodyPr/>
        <a:lstStyle/>
        <a:p>
          <a:endParaRPr lang="uk-UA"/>
        </a:p>
      </dgm:t>
    </dgm:pt>
    <dgm:pt modelId="{F932E6C9-E21C-4B42-A2E9-F8247B9432A5}" type="sibTrans" cxnId="{D33E861F-7B44-4553-BB3F-A26CEB263C4C}">
      <dgm:prSet/>
      <dgm:spPr/>
      <dgm:t>
        <a:bodyPr/>
        <a:lstStyle/>
        <a:p>
          <a:endParaRPr lang="uk-UA"/>
        </a:p>
      </dgm:t>
    </dgm:pt>
    <dgm:pt modelId="{3F159264-7C6E-42C6-AD6E-CACDC92C49D6}" type="pres">
      <dgm:prSet presAssocID="{F7A2FA29-510E-4BB7-900E-246470E54F3C}" presName="linear" presStyleCnt="0">
        <dgm:presLayoutVars>
          <dgm:animLvl val="lvl"/>
          <dgm:resizeHandles val="exact"/>
        </dgm:presLayoutVars>
      </dgm:prSet>
      <dgm:spPr/>
    </dgm:pt>
    <dgm:pt modelId="{165A2941-63E5-4B28-99CB-5026308E9636}" type="pres">
      <dgm:prSet presAssocID="{6FF1BCB8-953E-444F-A925-82A9196CCDBF}" presName="parentText" presStyleLbl="node1" presStyleIdx="0" presStyleCnt="2" custLinFactNeighborX="-6294" custLinFactNeighborY="-53758">
        <dgm:presLayoutVars>
          <dgm:chMax val="0"/>
          <dgm:bulletEnabled val="1"/>
        </dgm:presLayoutVars>
      </dgm:prSet>
      <dgm:spPr/>
    </dgm:pt>
    <dgm:pt modelId="{0148862A-6B02-46E6-8498-253D0D4C89BB}" type="pres">
      <dgm:prSet presAssocID="{F42663A3-0B1F-46F4-B988-0F13505902B5}" presName="spacer" presStyleCnt="0"/>
      <dgm:spPr/>
    </dgm:pt>
    <dgm:pt modelId="{1C337544-25E5-4EFC-9917-0B9FFC976C70}" type="pres">
      <dgm:prSet presAssocID="{5D66E4DF-2CA9-4942-93C9-CB656574468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4ECE308-4BAC-495E-A3E5-90B198CEED42}" type="presOf" srcId="{F7A2FA29-510E-4BB7-900E-246470E54F3C}" destId="{3F159264-7C6E-42C6-AD6E-CACDC92C49D6}" srcOrd="0" destOrd="0" presId="urn:microsoft.com/office/officeart/2005/8/layout/vList2"/>
    <dgm:cxn modelId="{D33E861F-7B44-4553-BB3F-A26CEB263C4C}" srcId="{F7A2FA29-510E-4BB7-900E-246470E54F3C}" destId="{5D66E4DF-2CA9-4942-93C9-CB6565744687}" srcOrd="1" destOrd="0" parTransId="{E25C0EFC-3FF9-4985-AFBB-51BAE4E8DF44}" sibTransId="{F932E6C9-E21C-4B42-A2E9-F8247B9432A5}"/>
    <dgm:cxn modelId="{336F7E85-04CA-4FC0-AEBF-FC09E51DE5A8}" type="presOf" srcId="{6FF1BCB8-953E-444F-A925-82A9196CCDBF}" destId="{165A2941-63E5-4B28-99CB-5026308E9636}" srcOrd="0" destOrd="0" presId="urn:microsoft.com/office/officeart/2005/8/layout/vList2"/>
    <dgm:cxn modelId="{ECFA51AE-950D-4F47-A823-586E61D30A7A}" type="presOf" srcId="{5D66E4DF-2CA9-4942-93C9-CB6565744687}" destId="{1C337544-25E5-4EFC-9917-0B9FFC976C70}" srcOrd="0" destOrd="0" presId="urn:microsoft.com/office/officeart/2005/8/layout/vList2"/>
    <dgm:cxn modelId="{DAB8D3CC-C45D-480B-82E9-70ECBEC68D83}" srcId="{F7A2FA29-510E-4BB7-900E-246470E54F3C}" destId="{6FF1BCB8-953E-444F-A925-82A9196CCDBF}" srcOrd="0" destOrd="0" parTransId="{769E1B23-87D9-4170-86B7-3710888AC77C}" sibTransId="{F42663A3-0B1F-46F4-B988-0F13505902B5}"/>
    <dgm:cxn modelId="{28F65B77-3E17-42DC-B0A5-7640E01AA8F0}" type="presParOf" srcId="{3F159264-7C6E-42C6-AD6E-CACDC92C49D6}" destId="{165A2941-63E5-4B28-99CB-5026308E9636}" srcOrd="0" destOrd="0" presId="urn:microsoft.com/office/officeart/2005/8/layout/vList2"/>
    <dgm:cxn modelId="{63A5844A-FC86-4942-BC6B-B46EBECF6CFB}" type="presParOf" srcId="{3F159264-7C6E-42C6-AD6E-CACDC92C49D6}" destId="{0148862A-6B02-46E6-8498-253D0D4C89BB}" srcOrd="1" destOrd="0" presId="urn:microsoft.com/office/officeart/2005/8/layout/vList2"/>
    <dgm:cxn modelId="{C4424241-BF76-43B3-8A32-DA6D341A6290}" type="presParOf" srcId="{3F159264-7C6E-42C6-AD6E-CACDC92C49D6}" destId="{1C337544-25E5-4EFC-9917-0B9FFC976C7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3F7F62-9E8E-496B-97FE-1363F64EEBF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4507ECF-519E-4582-A087-2B9BED70F24B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dirty="0"/>
            <a:t>100%</a:t>
          </a:r>
        </a:p>
      </dgm:t>
    </dgm:pt>
    <dgm:pt modelId="{8171F751-AFDC-4BF5-BCBF-D7C90CEC04E6}" type="parTrans" cxnId="{31E1BAE6-AF14-40AA-AC89-DEF2BDFA04DD}">
      <dgm:prSet/>
      <dgm:spPr/>
      <dgm:t>
        <a:bodyPr/>
        <a:lstStyle/>
        <a:p>
          <a:endParaRPr lang="uk-UA"/>
        </a:p>
      </dgm:t>
    </dgm:pt>
    <dgm:pt modelId="{B7606665-6D16-4208-9DFD-91D6EC0A098C}" type="sibTrans" cxnId="{31E1BAE6-AF14-40AA-AC89-DEF2BDFA04DD}">
      <dgm:prSet/>
      <dgm:spPr/>
      <dgm:t>
        <a:bodyPr/>
        <a:lstStyle/>
        <a:p>
          <a:endParaRPr lang="uk-UA"/>
        </a:p>
      </dgm:t>
    </dgm:pt>
    <dgm:pt modelId="{BED3FDEB-4548-452A-A519-9C9B80074ADE}">
      <dgm:prSet phldrT="[Текст]" custT="1"/>
      <dgm:spPr/>
      <dgm:t>
        <a:bodyPr/>
        <a:lstStyle/>
        <a:p>
          <a:pPr indent="0">
            <a:buNone/>
          </a:pPr>
          <a:r>
            <a:rPr lang="uk-UA" sz="1800" dirty="0"/>
            <a:t>публічних послуг мають бути доступні громадянам та бізнесу онлайн</a:t>
          </a:r>
        </a:p>
      </dgm:t>
    </dgm:pt>
    <dgm:pt modelId="{AE6C4816-BF11-4C4A-BF90-037B23A6D7FC}" type="parTrans" cxnId="{91BB9339-F159-489B-8181-37B862BC4CC3}">
      <dgm:prSet/>
      <dgm:spPr/>
      <dgm:t>
        <a:bodyPr/>
        <a:lstStyle/>
        <a:p>
          <a:endParaRPr lang="uk-UA"/>
        </a:p>
      </dgm:t>
    </dgm:pt>
    <dgm:pt modelId="{7F7C41F2-2F1D-4300-B110-0A0D8DE13BDE}" type="sibTrans" cxnId="{91BB9339-F159-489B-8181-37B862BC4CC3}">
      <dgm:prSet/>
      <dgm:spPr/>
      <dgm:t>
        <a:bodyPr/>
        <a:lstStyle/>
        <a:p>
          <a:endParaRPr lang="uk-UA"/>
        </a:p>
      </dgm:t>
    </dgm:pt>
    <dgm:pt modelId="{B451C4CC-E2A5-43B7-9BA2-E770262E51D9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dirty="0"/>
            <a:t>95%</a:t>
          </a:r>
        </a:p>
      </dgm:t>
    </dgm:pt>
    <dgm:pt modelId="{F37B02E2-1328-4006-A929-974B4367271E}" type="parTrans" cxnId="{885DA764-90D5-466A-8BAD-5A4F41EED25C}">
      <dgm:prSet/>
      <dgm:spPr/>
      <dgm:t>
        <a:bodyPr/>
        <a:lstStyle/>
        <a:p>
          <a:endParaRPr lang="uk-UA"/>
        </a:p>
      </dgm:t>
    </dgm:pt>
    <dgm:pt modelId="{F2C9AEAB-F390-4CB5-BDFA-6E21E032D429}" type="sibTrans" cxnId="{885DA764-90D5-466A-8BAD-5A4F41EED25C}">
      <dgm:prSet/>
      <dgm:spPr/>
      <dgm:t>
        <a:bodyPr/>
        <a:lstStyle/>
        <a:p>
          <a:endParaRPr lang="uk-UA"/>
        </a:p>
      </dgm:t>
    </dgm:pt>
    <dgm:pt modelId="{F7FBF614-0E4F-4D66-8C21-1161C617EE06}">
      <dgm:prSet phldrT="[Текст]" custT="1"/>
      <dgm:spPr/>
      <dgm:t>
        <a:bodyPr/>
        <a:lstStyle/>
        <a:p>
          <a:pPr indent="0">
            <a:buNone/>
          </a:pPr>
          <a:r>
            <a:rPr lang="uk-UA" sz="1800" dirty="0"/>
            <a:t>транспортної інфраструктури, населених пунктів та їхні соціальні об’єкти мають мати доступ до високошвидкісного Інтернету</a:t>
          </a:r>
        </a:p>
      </dgm:t>
    </dgm:pt>
    <dgm:pt modelId="{E0EBB5E2-D04A-4DB0-B6A8-BAF9F113505D}" type="parTrans" cxnId="{C87536BA-FC89-429E-8BD8-8912FA9AF645}">
      <dgm:prSet/>
      <dgm:spPr/>
      <dgm:t>
        <a:bodyPr/>
        <a:lstStyle/>
        <a:p>
          <a:endParaRPr lang="uk-UA"/>
        </a:p>
      </dgm:t>
    </dgm:pt>
    <dgm:pt modelId="{6FAE17DD-F698-4176-8FDA-ABA550DEA251}" type="sibTrans" cxnId="{C87536BA-FC89-429E-8BD8-8912FA9AF645}">
      <dgm:prSet/>
      <dgm:spPr/>
      <dgm:t>
        <a:bodyPr/>
        <a:lstStyle/>
        <a:p>
          <a:endParaRPr lang="uk-UA"/>
        </a:p>
      </dgm:t>
    </dgm:pt>
    <dgm:pt modelId="{A1935F9E-85AA-4358-A6DA-EF15E2E421AB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dirty="0"/>
            <a:t>6 млн.</a:t>
          </a:r>
        </a:p>
      </dgm:t>
    </dgm:pt>
    <dgm:pt modelId="{06CAA845-0B54-47F2-B1E3-81C034BDD35B}" type="parTrans" cxnId="{B9FB379B-55D3-43D2-85B8-8603DD2B2ABE}">
      <dgm:prSet/>
      <dgm:spPr/>
      <dgm:t>
        <a:bodyPr/>
        <a:lstStyle/>
        <a:p>
          <a:endParaRPr lang="uk-UA"/>
        </a:p>
      </dgm:t>
    </dgm:pt>
    <dgm:pt modelId="{4B06D22D-15FB-49F0-BAD3-EAED0FB52F6E}" type="sibTrans" cxnId="{B9FB379B-55D3-43D2-85B8-8603DD2B2ABE}">
      <dgm:prSet/>
      <dgm:spPr/>
      <dgm:t>
        <a:bodyPr/>
        <a:lstStyle/>
        <a:p>
          <a:endParaRPr lang="uk-UA"/>
        </a:p>
      </dgm:t>
    </dgm:pt>
    <dgm:pt modelId="{B46C5842-9C20-40F9-85B1-5BCF2B5C8688}">
      <dgm:prSet phldrT="[Текст]" custT="1"/>
      <dgm:spPr/>
      <dgm:t>
        <a:bodyPr/>
        <a:lstStyle/>
        <a:p>
          <a:pPr indent="0">
            <a:buNone/>
          </a:pPr>
          <a:r>
            <a:rPr lang="uk-UA" sz="1800" dirty="0"/>
            <a:t>доля IT-продукту у ВВП </a:t>
          </a:r>
        </a:p>
      </dgm:t>
    </dgm:pt>
    <dgm:pt modelId="{32ADCA52-13B6-4F5D-B3C2-AAD999C9FA88}" type="parTrans" cxnId="{FAFFC702-0271-4D19-AC4B-2BF1F8D0BE7E}">
      <dgm:prSet/>
      <dgm:spPr/>
      <dgm:t>
        <a:bodyPr/>
        <a:lstStyle/>
        <a:p>
          <a:endParaRPr lang="uk-UA"/>
        </a:p>
      </dgm:t>
    </dgm:pt>
    <dgm:pt modelId="{D493F769-32BC-49B5-9EE9-EBA60A24F888}" type="sibTrans" cxnId="{FAFFC702-0271-4D19-AC4B-2BF1F8D0BE7E}">
      <dgm:prSet/>
      <dgm:spPr/>
      <dgm:t>
        <a:bodyPr/>
        <a:lstStyle/>
        <a:p>
          <a:endParaRPr lang="uk-UA"/>
        </a:p>
      </dgm:t>
    </dgm:pt>
    <dgm:pt modelId="{FEEAE3C3-A73A-456D-8D7C-649F567DE3AE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dirty="0"/>
            <a:t>10%</a:t>
          </a:r>
        </a:p>
      </dgm:t>
    </dgm:pt>
    <dgm:pt modelId="{53587D86-999C-46B6-B994-EC813B99D1F7}" type="parTrans" cxnId="{FED4CD91-BD7B-475A-BDE4-0D492E0097AC}">
      <dgm:prSet/>
      <dgm:spPr/>
      <dgm:t>
        <a:bodyPr/>
        <a:lstStyle/>
        <a:p>
          <a:endParaRPr lang="uk-UA"/>
        </a:p>
      </dgm:t>
    </dgm:pt>
    <dgm:pt modelId="{D3B1AC05-0C4D-4B9F-98B4-D7CE3AC59C0B}" type="sibTrans" cxnId="{FED4CD91-BD7B-475A-BDE4-0D492E0097AC}">
      <dgm:prSet/>
      <dgm:spPr/>
      <dgm:t>
        <a:bodyPr/>
        <a:lstStyle/>
        <a:p>
          <a:endParaRPr lang="uk-UA"/>
        </a:p>
      </dgm:t>
    </dgm:pt>
    <dgm:pt modelId="{F46C9519-609E-4F8E-A598-0E3A3D6E66A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180000" algn="l"/>
          <a:r>
            <a:rPr lang="uk-UA" sz="1800" dirty="0">
              <a:solidFill>
                <a:schemeClr val="tx1"/>
              </a:solidFill>
            </a:rPr>
            <a:t>українців мають бути залучені до програми розвитку цифрових навичок</a:t>
          </a:r>
        </a:p>
      </dgm:t>
    </dgm:pt>
    <dgm:pt modelId="{144AC677-249C-4234-AEAB-6C4D06A0BFBD}" type="parTrans" cxnId="{730EC0E5-C20A-4B97-BBB6-373601A51455}">
      <dgm:prSet/>
      <dgm:spPr/>
      <dgm:t>
        <a:bodyPr/>
        <a:lstStyle/>
        <a:p>
          <a:endParaRPr lang="uk-UA"/>
        </a:p>
      </dgm:t>
    </dgm:pt>
    <dgm:pt modelId="{07B6D7CE-0B75-4E7A-BBEE-E5DAF08E6DE4}" type="sibTrans" cxnId="{730EC0E5-C20A-4B97-BBB6-373601A51455}">
      <dgm:prSet/>
      <dgm:spPr/>
      <dgm:t>
        <a:bodyPr/>
        <a:lstStyle/>
        <a:p>
          <a:endParaRPr lang="uk-UA"/>
        </a:p>
      </dgm:t>
    </dgm:pt>
    <dgm:pt modelId="{C5033D6F-E7BC-4D3A-99E1-5AB738790775}" type="pres">
      <dgm:prSet presAssocID="{7F3F7F62-9E8E-496B-97FE-1363F64EEBFA}" presName="Name0" presStyleCnt="0">
        <dgm:presLayoutVars>
          <dgm:dir/>
          <dgm:animLvl val="lvl"/>
          <dgm:resizeHandles val="exact"/>
        </dgm:presLayoutVars>
      </dgm:prSet>
      <dgm:spPr/>
    </dgm:pt>
    <dgm:pt modelId="{8E656697-9DA4-4DCA-A828-172EAA8F0F20}" type="pres">
      <dgm:prSet presAssocID="{A4507ECF-519E-4582-A087-2B9BED70F24B}" presName="linNode" presStyleCnt="0"/>
      <dgm:spPr/>
    </dgm:pt>
    <dgm:pt modelId="{3A09CCA6-EDD7-4652-9360-DA072EE7CB86}" type="pres">
      <dgm:prSet presAssocID="{A4507ECF-519E-4582-A087-2B9BED70F24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141AB51-EAF4-4F5D-A700-0CF072AA2307}" type="pres">
      <dgm:prSet presAssocID="{A4507ECF-519E-4582-A087-2B9BED70F24B}" presName="descendantText" presStyleLbl="alignAccFollowNode1" presStyleIdx="0" presStyleCnt="3">
        <dgm:presLayoutVars>
          <dgm:bulletEnabled val="1"/>
        </dgm:presLayoutVars>
      </dgm:prSet>
      <dgm:spPr/>
    </dgm:pt>
    <dgm:pt modelId="{370A4B19-C628-4853-A18A-CC85E8F568B0}" type="pres">
      <dgm:prSet presAssocID="{B7606665-6D16-4208-9DFD-91D6EC0A098C}" presName="sp" presStyleCnt="0"/>
      <dgm:spPr/>
    </dgm:pt>
    <dgm:pt modelId="{7C81ECC9-FD9B-4D79-ABDD-F7CB19026DB2}" type="pres">
      <dgm:prSet presAssocID="{B451C4CC-E2A5-43B7-9BA2-E770262E51D9}" presName="linNode" presStyleCnt="0"/>
      <dgm:spPr/>
    </dgm:pt>
    <dgm:pt modelId="{C1B9FEDD-5F7E-4128-9E35-B36B737E2486}" type="pres">
      <dgm:prSet presAssocID="{B451C4CC-E2A5-43B7-9BA2-E770262E51D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4416D63C-F633-45E9-83CC-CE169D200E21}" type="pres">
      <dgm:prSet presAssocID="{B451C4CC-E2A5-43B7-9BA2-E770262E51D9}" presName="descendantText" presStyleLbl="alignAccFollowNode1" presStyleIdx="1" presStyleCnt="3">
        <dgm:presLayoutVars>
          <dgm:bulletEnabled val="1"/>
        </dgm:presLayoutVars>
      </dgm:prSet>
      <dgm:spPr/>
    </dgm:pt>
    <dgm:pt modelId="{F016E114-CB9E-4E67-8D13-DABDB542729B}" type="pres">
      <dgm:prSet presAssocID="{F2C9AEAB-F390-4CB5-BDFA-6E21E032D429}" presName="sp" presStyleCnt="0"/>
      <dgm:spPr/>
    </dgm:pt>
    <dgm:pt modelId="{B5145214-2C86-48EE-8ECE-5062566C5331}" type="pres">
      <dgm:prSet presAssocID="{A1935F9E-85AA-4358-A6DA-EF15E2E421AB}" presName="linNode" presStyleCnt="0"/>
      <dgm:spPr/>
    </dgm:pt>
    <dgm:pt modelId="{542104AD-B8FF-4FD1-8065-9157C9463158}" type="pres">
      <dgm:prSet presAssocID="{A1935F9E-85AA-4358-A6DA-EF15E2E421AB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FF6D2FA-2C73-4AB4-A09D-354C60DFB183}" type="pres">
      <dgm:prSet presAssocID="{4B06D22D-15FB-49F0-BAD3-EAED0FB52F6E}" presName="sp" presStyleCnt="0"/>
      <dgm:spPr/>
    </dgm:pt>
    <dgm:pt modelId="{0E374117-9578-4C71-BECF-1BF97E14961C}" type="pres">
      <dgm:prSet presAssocID="{FEEAE3C3-A73A-456D-8D7C-649F567DE3AE}" presName="linNode" presStyleCnt="0"/>
      <dgm:spPr/>
    </dgm:pt>
    <dgm:pt modelId="{67C8B758-4A1F-4139-A4B7-826CE0D4CF74}" type="pres">
      <dgm:prSet presAssocID="{FEEAE3C3-A73A-456D-8D7C-649F567DE3A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080A2C01-26E2-46E6-8B77-A7318A3D7927}" type="pres">
      <dgm:prSet presAssocID="{FEEAE3C3-A73A-456D-8D7C-649F567DE3AE}" presName="descendantText" presStyleLbl="alignAccFollowNode1" presStyleIdx="2" presStyleCnt="3">
        <dgm:presLayoutVars>
          <dgm:bulletEnabled val="1"/>
        </dgm:presLayoutVars>
      </dgm:prSet>
      <dgm:spPr/>
    </dgm:pt>
    <dgm:pt modelId="{AB1FFEF2-E2EF-4355-A079-92AFD011CB8F}" type="pres">
      <dgm:prSet presAssocID="{D3B1AC05-0C4D-4B9F-98B4-D7CE3AC59C0B}" presName="sp" presStyleCnt="0"/>
      <dgm:spPr/>
    </dgm:pt>
    <dgm:pt modelId="{3AB9A629-5495-48C8-BA4F-5FCC6E2561EC}" type="pres">
      <dgm:prSet presAssocID="{F46C9519-609E-4F8E-A598-0E3A3D6E66AB}" presName="linNode" presStyleCnt="0"/>
      <dgm:spPr/>
    </dgm:pt>
    <dgm:pt modelId="{C2078FF7-E3AF-4101-934E-751715F637F0}" type="pres">
      <dgm:prSet presAssocID="{F46C9519-609E-4F8E-A598-0E3A3D6E66AB}" presName="parentText" presStyleLbl="node1" presStyleIdx="4" presStyleCnt="5" custScaleX="174624" custScaleY="86077" custLinFactX="1246" custLinFactY="-100000" custLinFactNeighborX="100000" custLinFactNeighborY="-100513">
        <dgm:presLayoutVars>
          <dgm:chMax val="1"/>
          <dgm:bulletEnabled val="1"/>
        </dgm:presLayoutVars>
      </dgm:prSet>
      <dgm:spPr/>
    </dgm:pt>
  </dgm:ptLst>
  <dgm:cxnLst>
    <dgm:cxn modelId="{FAFFC702-0271-4D19-AC4B-2BF1F8D0BE7E}" srcId="{FEEAE3C3-A73A-456D-8D7C-649F567DE3AE}" destId="{B46C5842-9C20-40F9-85B1-5BCF2B5C8688}" srcOrd="0" destOrd="0" parTransId="{32ADCA52-13B6-4F5D-B3C2-AAD999C9FA88}" sibTransId="{D493F769-32BC-49B5-9EE9-EBA60A24F888}"/>
    <dgm:cxn modelId="{E37DF606-9736-4329-AFFF-893CE9CC4C7D}" type="presOf" srcId="{A4507ECF-519E-4582-A087-2B9BED70F24B}" destId="{3A09CCA6-EDD7-4652-9360-DA072EE7CB86}" srcOrd="0" destOrd="0" presId="urn:microsoft.com/office/officeart/2005/8/layout/vList5"/>
    <dgm:cxn modelId="{7FE9AB1E-531D-4F7D-8697-952583BA4AA8}" type="presOf" srcId="{B451C4CC-E2A5-43B7-9BA2-E770262E51D9}" destId="{C1B9FEDD-5F7E-4128-9E35-B36B737E2486}" srcOrd="0" destOrd="0" presId="urn:microsoft.com/office/officeart/2005/8/layout/vList5"/>
    <dgm:cxn modelId="{B261732D-D531-44CA-ABBB-557D109CB691}" type="presOf" srcId="{BED3FDEB-4548-452A-A519-9C9B80074ADE}" destId="{1141AB51-EAF4-4F5D-A700-0CF072AA2307}" srcOrd="0" destOrd="0" presId="urn:microsoft.com/office/officeart/2005/8/layout/vList5"/>
    <dgm:cxn modelId="{91BB9339-F159-489B-8181-37B862BC4CC3}" srcId="{A4507ECF-519E-4582-A087-2B9BED70F24B}" destId="{BED3FDEB-4548-452A-A519-9C9B80074ADE}" srcOrd="0" destOrd="0" parTransId="{AE6C4816-BF11-4C4A-BF90-037B23A6D7FC}" sibTransId="{7F7C41F2-2F1D-4300-B110-0A0D8DE13BDE}"/>
    <dgm:cxn modelId="{885DA764-90D5-466A-8BAD-5A4F41EED25C}" srcId="{7F3F7F62-9E8E-496B-97FE-1363F64EEBFA}" destId="{B451C4CC-E2A5-43B7-9BA2-E770262E51D9}" srcOrd="1" destOrd="0" parTransId="{F37B02E2-1328-4006-A929-974B4367271E}" sibTransId="{F2C9AEAB-F390-4CB5-BDFA-6E21E032D429}"/>
    <dgm:cxn modelId="{CF16C773-9CC7-4858-B217-997EB6971BE2}" type="presOf" srcId="{B46C5842-9C20-40F9-85B1-5BCF2B5C8688}" destId="{080A2C01-26E2-46E6-8B77-A7318A3D7927}" srcOrd="0" destOrd="0" presId="urn:microsoft.com/office/officeart/2005/8/layout/vList5"/>
    <dgm:cxn modelId="{B436BA78-7FA2-4A8C-B407-CACB6EE5E789}" type="presOf" srcId="{F46C9519-609E-4F8E-A598-0E3A3D6E66AB}" destId="{C2078FF7-E3AF-4101-934E-751715F637F0}" srcOrd="0" destOrd="0" presId="urn:microsoft.com/office/officeart/2005/8/layout/vList5"/>
    <dgm:cxn modelId="{3F1DF489-2382-4654-859C-D53A2D083DF2}" type="presOf" srcId="{F7FBF614-0E4F-4D66-8C21-1161C617EE06}" destId="{4416D63C-F633-45E9-83CC-CE169D200E21}" srcOrd="0" destOrd="0" presId="urn:microsoft.com/office/officeart/2005/8/layout/vList5"/>
    <dgm:cxn modelId="{FED4CD91-BD7B-475A-BDE4-0D492E0097AC}" srcId="{7F3F7F62-9E8E-496B-97FE-1363F64EEBFA}" destId="{FEEAE3C3-A73A-456D-8D7C-649F567DE3AE}" srcOrd="3" destOrd="0" parTransId="{53587D86-999C-46B6-B994-EC813B99D1F7}" sibTransId="{D3B1AC05-0C4D-4B9F-98B4-D7CE3AC59C0B}"/>
    <dgm:cxn modelId="{B9FB379B-55D3-43D2-85B8-8603DD2B2ABE}" srcId="{7F3F7F62-9E8E-496B-97FE-1363F64EEBFA}" destId="{A1935F9E-85AA-4358-A6DA-EF15E2E421AB}" srcOrd="2" destOrd="0" parTransId="{06CAA845-0B54-47F2-B1E3-81C034BDD35B}" sibTransId="{4B06D22D-15FB-49F0-BAD3-EAED0FB52F6E}"/>
    <dgm:cxn modelId="{DAEF90A2-C244-4EBF-B7EF-E2A0AD4E7857}" type="presOf" srcId="{FEEAE3C3-A73A-456D-8D7C-649F567DE3AE}" destId="{67C8B758-4A1F-4139-A4B7-826CE0D4CF74}" srcOrd="0" destOrd="0" presId="urn:microsoft.com/office/officeart/2005/8/layout/vList5"/>
    <dgm:cxn modelId="{C87536BA-FC89-429E-8BD8-8912FA9AF645}" srcId="{B451C4CC-E2A5-43B7-9BA2-E770262E51D9}" destId="{F7FBF614-0E4F-4D66-8C21-1161C617EE06}" srcOrd="0" destOrd="0" parTransId="{E0EBB5E2-D04A-4DB0-B6A8-BAF9F113505D}" sibTransId="{6FAE17DD-F698-4176-8FDA-ABA550DEA251}"/>
    <dgm:cxn modelId="{8A43A2C6-B2FF-420F-B724-DDE2482BD4F5}" type="presOf" srcId="{7F3F7F62-9E8E-496B-97FE-1363F64EEBFA}" destId="{C5033D6F-E7BC-4D3A-99E1-5AB738790775}" srcOrd="0" destOrd="0" presId="urn:microsoft.com/office/officeart/2005/8/layout/vList5"/>
    <dgm:cxn modelId="{730EC0E5-C20A-4B97-BBB6-373601A51455}" srcId="{7F3F7F62-9E8E-496B-97FE-1363F64EEBFA}" destId="{F46C9519-609E-4F8E-A598-0E3A3D6E66AB}" srcOrd="4" destOrd="0" parTransId="{144AC677-249C-4234-AEAB-6C4D06A0BFBD}" sibTransId="{07B6D7CE-0B75-4E7A-BBEE-E5DAF08E6DE4}"/>
    <dgm:cxn modelId="{31E1BAE6-AF14-40AA-AC89-DEF2BDFA04DD}" srcId="{7F3F7F62-9E8E-496B-97FE-1363F64EEBFA}" destId="{A4507ECF-519E-4582-A087-2B9BED70F24B}" srcOrd="0" destOrd="0" parTransId="{8171F751-AFDC-4BF5-BCBF-D7C90CEC04E6}" sibTransId="{B7606665-6D16-4208-9DFD-91D6EC0A098C}"/>
    <dgm:cxn modelId="{15770AEA-8474-49F6-9921-443DA906158C}" type="presOf" srcId="{A1935F9E-85AA-4358-A6DA-EF15E2E421AB}" destId="{542104AD-B8FF-4FD1-8065-9157C9463158}" srcOrd="0" destOrd="0" presId="urn:microsoft.com/office/officeart/2005/8/layout/vList5"/>
    <dgm:cxn modelId="{552EE7BC-576B-4BF3-ADCA-ED2CDD3224F4}" type="presParOf" srcId="{C5033D6F-E7BC-4D3A-99E1-5AB738790775}" destId="{8E656697-9DA4-4DCA-A828-172EAA8F0F20}" srcOrd="0" destOrd="0" presId="urn:microsoft.com/office/officeart/2005/8/layout/vList5"/>
    <dgm:cxn modelId="{2AA5C2D5-325E-4759-841D-107E354D0A9C}" type="presParOf" srcId="{8E656697-9DA4-4DCA-A828-172EAA8F0F20}" destId="{3A09CCA6-EDD7-4652-9360-DA072EE7CB86}" srcOrd="0" destOrd="0" presId="urn:microsoft.com/office/officeart/2005/8/layout/vList5"/>
    <dgm:cxn modelId="{ABF3FB1A-CD53-4BFF-A627-FE1ED06D5429}" type="presParOf" srcId="{8E656697-9DA4-4DCA-A828-172EAA8F0F20}" destId="{1141AB51-EAF4-4F5D-A700-0CF072AA2307}" srcOrd="1" destOrd="0" presId="urn:microsoft.com/office/officeart/2005/8/layout/vList5"/>
    <dgm:cxn modelId="{8CD052F8-CC7F-4B74-AC3E-55F17870F5C8}" type="presParOf" srcId="{C5033D6F-E7BC-4D3A-99E1-5AB738790775}" destId="{370A4B19-C628-4853-A18A-CC85E8F568B0}" srcOrd="1" destOrd="0" presId="urn:microsoft.com/office/officeart/2005/8/layout/vList5"/>
    <dgm:cxn modelId="{0E20A3FC-B063-4954-BC98-1AB4E8AFD473}" type="presParOf" srcId="{C5033D6F-E7BC-4D3A-99E1-5AB738790775}" destId="{7C81ECC9-FD9B-4D79-ABDD-F7CB19026DB2}" srcOrd="2" destOrd="0" presId="urn:microsoft.com/office/officeart/2005/8/layout/vList5"/>
    <dgm:cxn modelId="{9DAB4426-7A67-4A8F-80DB-50E84614B55C}" type="presParOf" srcId="{7C81ECC9-FD9B-4D79-ABDD-F7CB19026DB2}" destId="{C1B9FEDD-5F7E-4128-9E35-B36B737E2486}" srcOrd="0" destOrd="0" presId="urn:microsoft.com/office/officeart/2005/8/layout/vList5"/>
    <dgm:cxn modelId="{754668A9-2FD0-4C9E-9EE4-FD3765EF36F8}" type="presParOf" srcId="{7C81ECC9-FD9B-4D79-ABDD-F7CB19026DB2}" destId="{4416D63C-F633-45E9-83CC-CE169D200E21}" srcOrd="1" destOrd="0" presId="urn:microsoft.com/office/officeart/2005/8/layout/vList5"/>
    <dgm:cxn modelId="{2FBD6CF6-26C2-4289-BC19-7C92FED8EE86}" type="presParOf" srcId="{C5033D6F-E7BC-4D3A-99E1-5AB738790775}" destId="{F016E114-CB9E-4E67-8D13-DABDB542729B}" srcOrd="3" destOrd="0" presId="urn:microsoft.com/office/officeart/2005/8/layout/vList5"/>
    <dgm:cxn modelId="{BE7C3DAB-9AD4-4AFC-A599-927E205C9931}" type="presParOf" srcId="{C5033D6F-E7BC-4D3A-99E1-5AB738790775}" destId="{B5145214-2C86-48EE-8ECE-5062566C5331}" srcOrd="4" destOrd="0" presId="urn:microsoft.com/office/officeart/2005/8/layout/vList5"/>
    <dgm:cxn modelId="{BCD84E83-4398-4936-B85F-C30010DD71F6}" type="presParOf" srcId="{B5145214-2C86-48EE-8ECE-5062566C5331}" destId="{542104AD-B8FF-4FD1-8065-9157C9463158}" srcOrd="0" destOrd="0" presId="urn:microsoft.com/office/officeart/2005/8/layout/vList5"/>
    <dgm:cxn modelId="{244964F4-0E62-4E5F-9FF3-D07D005C503B}" type="presParOf" srcId="{C5033D6F-E7BC-4D3A-99E1-5AB738790775}" destId="{2FF6D2FA-2C73-4AB4-A09D-354C60DFB183}" srcOrd="5" destOrd="0" presId="urn:microsoft.com/office/officeart/2005/8/layout/vList5"/>
    <dgm:cxn modelId="{A639C7F9-D691-4322-B0AC-CF199296F5FC}" type="presParOf" srcId="{C5033D6F-E7BC-4D3A-99E1-5AB738790775}" destId="{0E374117-9578-4C71-BECF-1BF97E14961C}" srcOrd="6" destOrd="0" presId="urn:microsoft.com/office/officeart/2005/8/layout/vList5"/>
    <dgm:cxn modelId="{54AC1BA6-C869-4D80-A09C-881F35644D07}" type="presParOf" srcId="{0E374117-9578-4C71-BECF-1BF97E14961C}" destId="{67C8B758-4A1F-4139-A4B7-826CE0D4CF74}" srcOrd="0" destOrd="0" presId="urn:microsoft.com/office/officeart/2005/8/layout/vList5"/>
    <dgm:cxn modelId="{BC8BA62A-A720-4FDF-BC7B-33CE0EEA139E}" type="presParOf" srcId="{0E374117-9578-4C71-BECF-1BF97E14961C}" destId="{080A2C01-26E2-46E6-8B77-A7318A3D7927}" srcOrd="1" destOrd="0" presId="urn:microsoft.com/office/officeart/2005/8/layout/vList5"/>
    <dgm:cxn modelId="{7E8AF894-5B0B-48E1-BF15-EC72D74FE28D}" type="presParOf" srcId="{C5033D6F-E7BC-4D3A-99E1-5AB738790775}" destId="{AB1FFEF2-E2EF-4355-A079-92AFD011CB8F}" srcOrd="7" destOrd="0" presId="urn:microsoft.com/office/officeart/2005/8/layout/vList5"/>
    <dgm:cxn modelId="{7AEED3F1-C729-4CE1-9D75-80B5F5F46BEC}" type="presParOf" srcId="{C5033D6F-E7BC-4D3A-99E1-5AB738790775}" destId="{3AB9A629-5495-48C8-BA4F-5FCC6E2561EC}" srcOrd="8" destOrd="0" presId="urn:microsoft.com/office/officeart/2005/8/layout/vList5"/>
    <dgm:cxn modelId="{FD738A6F-0D00-45FF-84EA-677C3BC9E2A1}" type="presParOf" srcId="{3AB9A629-5495-48C8-BA4F-5FCC6E2561EC}" destId="{C2078FF7-E3AF-4101-934E-751715F637F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048C99-B6C5-4C81-B3CB-3B0C406F3B05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41B31116-22B8-4261-822F-C310ADE8CD95}">
      <dgm:prSet phldrT="[Текст]" custT="1"/>
      <dgm:spPr/>
      <dgm:t>
        <a:bodyPr/>
        <a:lstStyle/>
        <a:p>
          <a:r>
            <a:rPr lang="uk-UA" sz="1400" dirty="0"/>
            <a:t>цифровізації</a:t>
          </a:r>
        </a:p>
      </dgm:t>
    </dgm:pt>
    <dgm:pt modelId="{63F5421A-4676-40AA-9314-29082DFE2001}" type="parTrans" cxnId="{CFBE9CEA-EEEF-4733-B4E5-2835C6597243}">
      <dgm:prSet/>
      <dgm:spPr/>
      <dgm:t>
        <a:bodyPr/>
        <a:lstStyle/>
        <a:p>
          <a:endParaRPr lang="uk-UA" sz="1400"/>
        </a:p>
      </dgm:t>
    </dgm:pt>
    <dgm:pt modelId="{11298ABA-6885-4047-AA0C-B84B6A64D5FC}" type="sibTrans" cxnId="{CFBE9CEA-EEEF-4733-B4E5-2835C6597243}">
      <dgm:prSet/>
      <dgm:spPr/>
      <dgm:t>
        <a:bodyPr/>
        <a:lstStyle/>
        <a:p>
          <a:endParaRPr lang="uk-UA" sz="1400"/>
        </a:p>
      </dgm:t>
    </dgm:pt>
    <dgm:pt modelId="{34DCF835-AEA1-4EA6-9AF6-9F3446290F10}">
      <dgm:prSet phldrT="[Текст]" custT="1"/>
      <dgm:spPr/>
      <dgm:t>
        <a:bodyPr/>
        <a:lstStyle/>
        <a:p>
          <a:r>
            <a:rPr lang="uk-UA" sz="1400"/>
            <a:t>цифрового розвитку</a:t>
          </a:r>
        </a:p>
      </dgm:t>
    </dgm:pt>
    <dgm:pt modelId="{D135FCF4-8F2F-4CD1-92AD-431AEC9FA526}" type="parTrans" cxnId="{16F3D480-CAAA-4AB4-8BA0-88AE40880F46}">
      <dgm:prSet/>
      <dgm:spPr/>
      <dgm:t>
        <a:bodyPr/>
        <a:lstStyle/>
        <a:p>
          <a:endParaRPr lang="uk-UA" sz="1400"/>
        </a:p>
      </dgm:t>
    </dgm:pt>
    <dgm:pt modelId="{F4E40DF4-965E-4D47-ABBC-92BAA57E8AC0}" type="sibTrans" cxnId="{16F3D480-CAAA-4AB4-8BA0-88AE40880F46}">
      <dgm:prSet/>
      <dgm:spPr/>
      <dgm:t>
        <a:bodyPr/>
        <a:lstStyle/>
        <a:p>
          <a:endParaRPr lang="uk-UA" sz="1400"/>
        </a:p>
      </dgm:t>
    </dgm:pt>
    <dgm:pt modelId="{2F2B7C95-2858-44EE-9D67-A556A0699DA6}">
      <dgm:prSet phldrT="[Текст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sz="1400" dirty="0"/>
            <a:t>цифрової економіки; </a:t>
          </a:r>
        </a:p>
      </dgm:t>
    </dgm:pt>
    <dgm:pt modelId="{E4397E81-E5F4-4AFB-9DFE-7E0BDED4DE66}" type="parTrans" cxnId="{FEB29D13-9F41-457A-9A57-90E5965971E8}">
      <dgm:prSet/>
      <dgm:spPr/>
      <dgm:t>
        <a:bodyPr/>
        <a:lstStyle/>
        <a:p>
          <a:endParaRPr lang="uk-UA" sz="1400"/>
        </a:p>
      </dgm:t>
    </dgm:pt>
    <dgm:pt modelId="{68C769B6-C704-467C-8336-81F0D72631DD}" type="sibTrans" cxnId="{FEB29D13-9F41-457A-9A57-90E5965971E8}">
      <dgm:prSet/>
      <dgm:spPr/>
      <dgm:t>
        <a:bodyPr/>
        <a:lstStyle/>
        <a:p>
          <a:endParaRPr lang="uk-UA" sz="1400"/>
        </a:p>
      </dgm:t>
    </dgm:pt>
    <dgm:pt modelId="{43DD2C98-C0D4-424A-ABB1-B4D78E006F87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sz="1400"/>
            <a:t>цифрових інновацій; </a:t>
          </a:r>
        </a:p>
      </dgm:t>
    </dgm:pt>
    <dgm:pt modelId="{CFB1EBE9-1B1C-466A-819F-C5B37820D937}" type="parTrans" cxnId="{B457A10E-A968-423D-B12D-586147D53B10}">
      <dgm:prSet/>
      <dgm:spPr/>
      <dgm:t>
        <a:bodyPr/>
        <a:lstStyle/>
        <a:p>
          <a:endParaRPr lang="uk-UA" sz="1400"/>
        </a:p>
      </dgm:t>
    </dgm:pt>
    <dgm:pt modelId="{404ADAD2-F80D-4085-B3FD-8F4C909C95CA}" type="sibTrans" cxnId="{B457A10E-A968-423D-B12D-586147D53B10}">
      <dgm:prSet/>
      <dgm:spPr/>
      <dgm:t>
        <a:bodyPr/>
        <a:lstStyle/>
        <a:p>
          <a:endParaRPr lang="uk-UA" sz="1400"/>
        </a:p>
      </dgm:t>
    </dgm:pt>
    <dgm:pt modelId="{F08211AB-F0B7-477A-BAD3-538727DCBFFB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sz="1400"/>
            <a:t>електронного урядування та електронної демократії; </a:t>
          </a:r>
        </a:p>
      </dgm:t>
    </dgm:pt>
    <dgm:pt modelId="{2397E9D0-DC32-48D1-83AF-7D2CAC6B915A}" type="parTrans" cxnId="{D15CDAAA-18A4-44BA-B9D3-E2FDA19067DC}">
      <dgm:prSet/>
      <dgm:spPr/>
      <dgm:t>
        <a:bodyPr/>
        <a:lstStyle/>
        <a:p>
          <a:endParaRPr lang="uk-UA" sz="1400"/>
        </a:p>
      </dgm:t>
    </dgm:pt>
    <dgm:pt modelId="{B1C8E8E3-9A3C-40C6-91DF-DFC7527A72BF}" type="sibTrans" cxnId="{D15CDAAA-18A4-44BA-B9D3-E2FDA19067DC}">
      <dgm:prSet/>
      <dgm:spPr/>
      <dgm:t>
        <a:bodyPr/>
        <a:lstStyle/>
        <a:p>
          <a:endParaRPr lang="uk-UA" sz="1400"/>
        </a:p>
      </dgm:t>
    </dgm:pt>
    <dgm:pt modelId="{710CB95A-F238-4816-80CB-3CC09501EA68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sz="1400"/>
            <a:t>розвитку інформаційного суспільства, інформатизації; розвитку цифрових навичок та цифрових прав громадян; </a:t>
          </a:r>
        </a:p>
      </dgm:t>
    </dgm:pt>
    <dgm:pt modelId="{F010464C-2814-4DF2-B975-E18AF443F873}" type="parTrans" cxnId="{CD4AD9E6-6807-4BA0-91CC-52A51E007D96}">
      <dgm:prSet/>
      <dgm:spPr/>
      <dgm:t>
        <a:bodyPr/>
        <a:lstStyle/>
        <a:p>
          <a:endParaRPr lang="uk-UA" sz="1400"/>
        </a:p>
      </dgm:t>
    </dgm:pt>
    <dgm:pt modelId="{20C37CC7-4ECE-4B24-B499-B9DF7ADCE729}" type="sibTrans" cxnId="{CD4AD9E6-6807-4BA0-91CC-52A51E007D96}">
      <dgm:prSet/>
      <dgm:spPr/>
      <dgm:t>
        <a:bodyPr/>
        <a:lstStyle/>
        <a:p>
          <a:endParaRPr lang="uk-UA" sz="1400"/>
        </a:p>
      </dgm:t>
    </dgm:pt>
    <dgm:pt modelId="{109CEDD2-032F-4653-97A7-F723B083864E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sz="1400"/>
            <a:t>відкритих даних; </a:t>
          </a:r>
        </a:p>
      </dgm:t>
    </dgm:pt>
    <dgm:pt modelId="{9F804160-AD2C-448B-9091-ED6D2B0AACC7}" type="parTrans" cxnId="{521A0D80-2DDB-4F87-A47B-52E9829F2A0B}">
      <dgm:prSet/>
      <dgm:spPr/>
      <dgm:t>
        <a:bodyPr/>
        <a:lstStyle/>
        <a:p>
          <a:endParaRPr lang="uk-UA" sz="1400"/>
        </a:p>
      </dgm:t>
    </dgm:pt>
    <dgm:pt modelId="{221B3610-AFF2-4EB1-AC47-084915936F3D}" type="sibTrans" cxnId="{521A0D80-2DDB-4F87-A47B-52E9829F2A0B}">
      <dgm:prSet/>
      <dgm:spPr/>
      <dgm:t>
        <a:bodyPr/>
        <a:lstStyle/>
        <a:p>
          <a:endParaRPr lang="uk-UA" sz="1400"/>
        </a:p>
      </dgm:t>
    </dgm:pt>
    <dgm:pt modelId="{C1222753-127C-4997-9359-76C594BD671B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sz="1400"/>
            <a:t>розвитку національних електронних інформаційних ресурсів та інтероперабельності; </a:t>
          </a:r>
        </a:p>
      </dgm:t>
    </dgm:pt>
    <dgm:pt modelId="{0F0699E7-421A-42D9-B768-966BF62F207D}" type="parTrans" cxnId="{61265472-29B5-41EE-BF26-34D2007F3553}">
      <dgm:prSet/>
      <dgm:spPr/>
      <dgm:t>
        <a:bodyPr/>
        <a:lstStyle/>
        <a:p>
          <a:endParaRPr lang="uk-UA" sz="1400"/>
        </a:p>
      </dgm:t>
    </dgm:pt>
    <dgm:pt modelId="{209BCC8B-357E-41CC-959E-2A2BB67BB9BC}" type="sibTrans" cxnId="{61265472-29B5-41EE-BF26-34D2007F3553}">
      <dgm:prSet/>
      <dgm:spPr/>
      <dgm:t>
        <a:bodyPr/>
        <a:lstStyle/>
        <a:p>
          <a:endParaRPr lang="uk-UA" sz="1400"/>
        </a:p>
      </dgm:t>
    </dgm:pt>
    <dgm:pt modelId="{0C9730FF-F185-458F-BE45-E20CF4FB6772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sz="1400"/>
            <a:t>розвитку інфраструктури широкосмугового доступу до Інтернету та телекомунікацій; </a:t>
          </a:r>
        </a:p>
      </dgm:t>
    </dgm:pt>
    <dgm:pt modelId="{8F28697A-2DC3-49AB-B322-E78B6A4223A2}" type="parTrans" cxnId="{BCF674A1-AC87-4435-9924-A9CA4E91E577}">
      <dgm:prSet/>
      <dgm:spPr/>
      <dgm:t>
        <a:bodyPr/>
        <a:lstStyle/>
        <a:p>
          <a:endParaRPr lang="uk-UA" sz="1400"/>
        </a:p>
      </dgm:t>
    </dgm:pt>
    <dgm:pt modelId="{3B279009-46BF-405E-85A2-8C92F821BE44}" type="sibTrans" cxnId="{BCF674A1-AC87-4435-9924-A9CA4E91E577}">
      <dgm:prSet/>
      <dgm:spPr/>
      <dgm:t>
        <a:bodyPr/>
        <a:lstStyle/>
        <a:p>
          <a:endParaRPr lang="uk-UA" sz="1400"/>
        </a:p>
      </dgm:t>
    </dgm:pt>
    <dgm:pt modelId="{74A4C7CA-20C1-442F-A76E-FB14F5AB9F70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sz="1400"/>
            <a:t>електронної комерції та бізнесу; </a:t>
          </a:r>
        </a:p>
      </dgm:t>
    </dgm:pt>
    <dgm:pt modelId="{806784BE-663B-4BFF-8538-DCACC315E65D}" type="parTrans" cxnId="{1A35B626-5BD2-41E4-9A95-66714142D845}">
      <dgm:prSet/>
      <dgm:spPr/>
      <dgm:t>
        <a:bodyPr/>
        <a:lstStyle/>
        <a:p>
          <a:endParaRPr lang="uk-UA" sz="1400"/>
        </a:p>
      </dgm:t>
    </dgm:pt>
    <dgm:pt modelId="{3B9DC2F9-CC26-4383-877B-3B1239E5E9F9}" type="sibTrans" cxnId="{1A35B626-5BD2-41E4-9A95-66714142D845}">
      <dgm:prSet/>
      <dgm:spPr/>
      <dgm:t>
        <a:bodyPr/>
        <a:lstStyle/>
        <a:p>
          <a:endParaRPr lang="uk-UA" sz="1400"/>
        </a:p>
      </dgm:t>
    </dgm:pt>
    <dgm:pt modelId="{5A6B0D42-4AD5-41B0-909C-316B8A59547B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sz="1400"/>
            <a:t>надання електронних та адміністративних послуг; </a:t>
          </a:r>
        </a:p>
      </dgm:t>
    </dgm:pt>
    <dgm:pt modelId="{D4200DB3-1091-4225-B086-F5B1EC19EFBB}" type="parTrans" cxnId="{51FE6B20-456A-4211-812F-5792BB5851CF}">
      <dgm:prSet/>
      <dgm:spPr/>
      <dgm:t>
        <a:bodyPr/>
        <a:lstStyle/>
        <a:p>
          <a:endParaRPr lang="uk-UA" sz="1400"/>
        </a:p>
      </dgm:t>
    </dgm:pt>
    <dgm:pt modelId="{FEC7FF2B-B34D-4681-B15D-092844DF052B}" type="sibTrans" cxnId="{51FE6B20-456A-4211-812F-5792BB5851CF}">
      <dgm:prSet/>
      <dgm:spPr/>
      <dgm:t>
        <a:bodyPr/>
        <a:lstStyle/>
        <a:p>
          <a:endParaRPr lang="uk-UA" sz="1400"/>
        </a:p>
      </dgm:t>
    </dgm:pt>
    <dgm:pt modelId="{48406136-37A6-4FBD-9735-52F229794064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uk-UA" sz="1400"/>
            <a:t>електронних довірчих послуг та електронної ідентифікації; </a:t>
          </a:r>
        </a:p>
      </dgm:t>
    </dgm:pt>
    <dgm:pt modelId="{C5633029-5937-4E1D-B474-AD593CADCC60}" type="parTrans" cxnId="{6A62852C-DDA4-499E-8252-65DF68DA9061}">
      <dgm:prSet/>
      <dgm:spPr/>
      <dgm:t>
        <a:bodyPr/>
        <a:lstStyle/>
        <a:p>
          <a:endParaRPr lang="uk-UA" sz="1400"/>
        </a:p>
      </dgm:t>
    </dgm:pt>
    <dgm:pt modelId="{C22DB23F-C82A-4C06-A653-9EC87D4E8A31}" type="sibTrans" cxnId="{6A62852C-DDA4-499E-8252-65DF68DA9061}">
      <dgm:prSet/>
      <dgm:spPr/>
      <dgm:t>
        <a:bodyPr/>
        <a:lstStyle/>
        <a:p>
          <a:endParaRPr lang="uk-UA" sz="1400"/>
        </a:p>
      </dgm:t>
    </dgm:pt>
    <dgm:pt modelId="{EE6B440F-64D4-47AB-8922-2D5701241F86}">
      <dgm:prSet custT="1"/>
      <dgm:spPr/>
      <dgm:t>
        <a:bodyPr/>
        <a:lstStyle/>
        <a:p>
          <a:r>
            <a:rPr lang="uk-UA" sz="1400"/>
            <a:t>розвитку ІТ-індустрії</a:t>
          </a:r>
        </a:p>
      </dgm:t>
    </dgm:pt>
    <dgm:pt modelId="{1A002AB7-4C33-4FB0-B7AB-BB042710E784}" type="parTrans" cxnId="{DC18AA1F-861E-4D9B-9624-8DDC55CD1852}">
      <dgm:prSet/>
      <dgm:spPr/>
      <dgm:t>
        <a:bodyPr/>
        <a:lstStyle/>
        <a:p>
          <a:endParaRPr lang="uk-UA" sz="1400"/>
        </a:p>
      </dgm:t>
    </dgm:pt>
    <dgm:pt modelId="{92FA5B7D-5569-4ABF-9C49-5D85435AC345}" type="sibTrans" cxnId="{DC18AA1F-861E-4D9B-9624-8DDC55CD1852}">
      <dgm:prSet/>
      <dgm:spPr/>
      <dgm:t>
        <a:bodyPr/>
        <a:lstStyle/>
        <a:p>
          <a:endParaRPr lang="uk-UA" sz="1400"/>
        </a:p>
      </dgm:t>
    </dgm:pt>
    <dgm:pt modelId="{462321D7-4119-4EFA-B860-D9A6C17EBA8F}" type="pres">
      <dgm:prSet presAssocID="{E5048C99-B6C5-4C81-B3CB-3B0C406F3B05}" presName="linear" presStyleCnt="0">
        <dgm:presLayoutVars>
          <dgm:dir/>
          <dgm:animLvl val="lvl"/>
          <dgm:resizeHandles val="exact"/>
        </dgm:presLayoutVars>
      </dgm:prSet>
      <dgm:spPr/>
    </dgm:pt>
    <dgm:pt modelId="{C0D7151A-53A7-441B-BF52-14277CDA00FF}" type="pres">
      <dgm:prSet presAssocID="{41B31116-22B8-4261-822F-C310ADE8CD95}" presName="parentLin" presStyleCnt="0"/>
      <dgm:spPr/>
    </dgm:pt>
    <dgm:pt modelId="{17A3DDC7-2706-410E-AB54-7DD7DDA388EA}" type="pres">
      <dgm:prSet presAssocID="{41B31116-22B8-4261-822F-C310ADE8CD95}" presName="parentLeftMargin" presStyleLbl="node1" presStyleIdx="0" presStyleCnt="13"/>
      <dgm:spPr/>
    </dgm:pt>
    <dgm:pt modelId="{9EAD693A-8328-41F5-9B06-A96B1DBD4E87}" type="pres">
      <dgm:prSet presAssocID="{41B31116-22B8-4261-822F-C310ADE8CD95}" presName="parentText" presStyleLbl="node1" presStyleIdx="0" presStyleCnt="13" custScaleX="127679" custScaleY="214098">
        <dgm:presLayoutVars>
          <dgm:chMax val="0"/>
          <dgm:bulletEnabled val="1"/>
        </dgm:presLayoutVars>
      </dgm:prSet>
      <dgm:spPr/>
    </dgm:pt>
    <dgm:pt modelId="{FF6C73DB-EAF2-4572-AD18-340293D046C7}" type="pres">
      <dgm:prSet presAssocID="{41B31116-22B8-4261-822F-C310ADE8CD95}" presName="negativeSpace" presStyleCnt="0"/>
      <dgm:spPr/>
    </dgm:pt>
    <dgm:pt modelId="{8B5763CD-4B99-425E-9A2B-5F31569901CE}" type="pres">
      <dgm:prSet presAssocID="{41B31116-22B8-4261-822F-C310ADE8CD95}" presName="childText" presStyleLbl="conFgAcc1" presStyleIdx="0" presStyleCnt="13">
        <dgm:presLayoutVars>
          <dgm:bulletEnabled val="1"/>
        </dgm:presLayoutVars>
      </dgm:prSet>
      <dgm:spPr/>
    </dgm:pt>
    <dgm:pt modelId="{54F672C3-B011-496C-B074-ECD1F69FD72A}" type="pres">
      <dgm:prSet presAssocID="{11298ABA-6885-4047-AA0C-B84B6A64D5FC}" presName="spaceBetweenRectangles" presStyleCnt="0"/>
      <dgm:spPr/>
    </dgm:pt>
    <dgm:pt modelId="{CDBDCE59-6AA1-473D-9777-F0ABB940A272}" type="pres">
      <dgm:prSet presAssocID="{34DCF835-AEA1-4EA6-9AF6-9F3446290F10}" presName="parentLin" presStyleCnt="0"/>
      <dgm:spPr/>
    </dgm:pt>
    <dgm:pt modelId="{67DEC2EA-E2A1-4C52-A61D-7DCBA93FD9D9}" type="pres">
      <dgm:prSet presAssocID="{34DCF835-AEA1-4EA6-9AF6-9F3446290F10}" presName="parentLeftMargin" presStyleLbl="node1" presStyleIdx="0" presStyleCnt="13"/>
      <dgm:spPr/>
    </dgm:pt>
    <dgm:pt modelId="{6313968E-E20E-4AF7-9BDB-3BCB1A0D3B15}" type="pres">
      <dgm:prSet presAssocID="{34DCF835-AEA1-4EA6-9AF6-9F3446290F10}" presName="parentText" presStyleLbl="node1" presStyleIdx="1" presStyleCnt="13" custScaleX="127679" custScaleY="214098">
        <dgm:presLayoutVars>
          <dgm:chMax val="0"/>
          <dgm:bulletEnabled val="1"/>
        </dgm:presLayoutVars>
      </dgm:prSet>
      <dgm:spPr/>
    </dgm:pt>
    <dgm:pt modelId="{C1C76DC9-59AB-4C8C-ABE5-A1AF309D30C6}" type="pres">
      <dgm:prSet presAssocID="{34DCF835-AEA1-4EA6-9AF6-9F3446290F10}" presName="negativeSpace" presStyleCnt="0"/>
      <dgm:spPr/>
    </dgm:pt>
    <dgm:pt modelId="{86285A7A-E42B-4B85-8E6B-541732D3E07B}" type="pres">
      <dgm:prSet presAssocID="{34DCF835-AEA1-4EA6-9AF6-9F3446290F10}" presName="childText" presStyleLbl="conFgAcc1" presStyleIdx="1" presStyleCnt="13">
        <dgm:presLayoutVars>
          <dgm:bulletEnabled val="1"/>
        </dgm:presLayoutVars>
      </dgm:prSet>
      <dgm:spPr/>
    </dgm:pt>
    <dgm:pt modelId="{D0C562D5-49A7-45E8-B3A2-2E4B9D07AAFB}" type="pres">
      <dgm:prSet presAssocID="{F4E40DF4-965E-4D47-ABBC-92BAA57E8AC0}" presName="spaceBetweenRectangles" presStyleCnt="0"/>
      <dgm:spPr/>
    </dgm:pt>
    <dgm:pt modelId="{06667126-926F-431F-AE99-2E6E4A74043A}" type="pres">
      <dgm:prSet presAssocID="{2F2B7C95-2858-44EE-9D67-A556A0699DA6}" presName="parentLin" presStyleCnt="0"/>
      <dgm:spPr/>
    </dgm:pt>
    <dgm:pt modelId="{9B31FE66-BE39-41EB-BB15-4A0F4FC5DE12}" type="pres">
      <dgm:prSet presAssocID="{2F2B7C95-2858-44EE-9D67-A556A0699DA6}" presName="parentLeftMargin" presStyleLbl="node1" presStyleIdx="1" presStyleCnt="13"/>
      <dgm:spPr/>
    </dgm:pt>
    <dgm:pt modelId="{41A9F5D4-206F-46ED-A896-9DABEBE1DF41}" type="pres">
      <dgm:prSet presAssocID="{2F2B7C95-2858-44EE-9D67-A556A0699DA6}" presName="parentText" presStyleLbl="node1" presStyleIdx="2" presStyleCnt="13" custScaleX="127679" custScaleY="214098">
        <dgm:presLayoutVars>
          <dgm:chMax val="0"/>
          <dgm:bulletEnabled val="1"/>
        </dgm:presLayoutVars>
      </dgm:prSet>
      <dgm:spPr/>
    </dgm:pt>
    <dgm:pt modelId="{F754308B-7E27-46B7-A3E8-C78837E5080A}" type="pres">
      <dgm:prSet presAssocID="{2F2B7C95-2858-44EE-9D67-A556A0699DA6}" presName="negativeSpace" presStyleCnt="0"/>
      <dgm:spPr/>
    </dgm:pt>
    <dgm:pt modelId="{6B2EC08A-948D-440F-A380-D1975F377B04}" type="pres">
      <dgm:prSet presAssocID="{2F2B7C95-2858-44EE-9D67-A556A0699DA6}" presName="childText" presStyleLbl="conFgAcc1" presStyleIdx="2" presStyleCnt="13">
        <dgm:presLayoutVars>
          <dgm:bulletEnabled val="1"/>
        </dgm:presLayoutVars>
      </dgm:prSet>
      <dgm:spPr/>
    </dgm:pt>
    <dgm:pt modelId="{9D3201AA-E2EB-4A89-9020-EE1D1E923D98}" type="pres">
      <dgm:prSet presAssocID="{68C769B6-C704-467C-8336-81F0D72631DD}" presName="spaceBetweenRectangles" presStyleCnt="0"/>
      <dgm:spPr/>
    </dgm:pt>
    <dgm:pt modelId="{3477AB51-B653-4395-80A4-6C33343456DD}" type="pres">
      <dgm:prSet presAssocID="{43DD2C98-C0D4-424A-ABB1-B4D78E006F87}" presName="parentLin" presStyleCnt="0"/>
      <dgm:spPr/>
    </dgm:pt>
    <dgm:pt modelId="{ACF22B3B-4F97-48B1-B0E2-422A9B74B1DA}" type="pres">
      <dgm:prSet presAssocID="{43DD2C98-C0D4-424A-ABB1-B4D78E006F87}" presName="parentLeftMargin" presStyleLbl="node1" presStyleIdx="2" presStyleCnt="13"/>
      <dgm:spPr/>
    </dgm:pt>
    <dgm:pt modelId="{CEC45C44-9097-4116-BA9E-65BAC7472803}" type="pres">
      <dgm:prSet presAssocID="{43DD2C98-C0D4-424A-ABB1-B4D78E006F87}" presName="parentText" presStyleLbl="node1" presStyleIdx="3" presStyleCnt="13" custScaleX="127679" custScaleY="214098">
        <dgm:presLayoutVars>
          <dgm:chMax val="0"/>
          <dgm:bulletEnabled val="1"/>
        </dgm:presLayoutVars>
      </dgm:prSet>
      <dgm:spPr/>
    </dgm:pt>
    <dgm:pt modelId="{134593B1-3D31-4EE4-A69F-683D4963A82F}" type="pres">
      <dgm:prSet presAssocID="{43DD2C98-C0D4-424A-ABB1-B4D78E006F87}" presName="negativeSpace" presStyleCnt="0"/>
      <dgm:spPr/>
    </dgm:pt>
    <dgm:pt modelId="{849EE830-045F-42A9-AEBB-602328D55F27}" type="pres">
      <dgm:prSet presAssocID="{43DD2C98-C0D4-424A-ABB1-B4D78E006F87}" presName="childText" presStyleLbl="conFgAcc1" presStyleIdx="3" presStyleCnt="13">
        <dgm:presLayoutVars>
          <dgm:bulletEnabled val="1"/>
        </dgm:presLayoutVars>
      </dgm:prSet>
      <dgm:spPr/>
    </dgm:pt>
    <dgm:pt modelId="{41330A21-A0EB-49FA-A72B-1846CE933B9F}" type="pres">
      <dgm:prSet presAssocID="{404ADAD2-F80D-4085-B3FD-8F4C909C95CA}" presName="spaceBetweenRectangles" presStyleCnt="0"/>
      <dgm:spPr/>
    </dgm:pt>
    <dgm:pt modelId="{DA63FD2A-2963-473F-B2D0-274EA31B15A5}" type="pres">
      <dgm:prSet presAssocID="{F08211AB-F0B7-477A-BAD3-538727DCBFFB}" presName="parentLin" presStyleCnt="0"/>
      <dgm:spPr/>
    </dgm:pt>
    <dgm:pt modelId="{5AE26CC5-143A-45A6-928E-055E5B07AD9E}" type="pres">
      <dgm:prSet presAssocID="{F08211AB-F0B7-477A-BAD3-538727DCBFFB}" presName="parentLeftMargin" presStyleLbl="node1" presStyleIdx="3" presStyleCnt="13"/>
      <dgm:spPr/>
    </dgm:pt>
    <dgm:pt modelId="{DDA032F2-DD64-4A13-927C-56A61F05905A}" type="pres">
      <dgm:prSet presAssocID="{F08211AB-F0B7-477A-BAD3-538727DCBFFB}" presName="parentText" presStyleLbl="node1" presStyleIdx="4" presStyleCnt="13" custScaleX="127679" custScaleY="214098">
        <dgm:presLayoutVars>
          <dgm:chMax val="0"/>
          <dgm:bulletEnabled val="1"/>
        </dgm:presLayoutVars>
      </dgm:prSet>
      <dgm:spPr/>
    </dgm:pt>
    <dgm:pt modelId="{A6137435-C375-43F0-93F1-3372BD0C0F8A}" type="pres">
      <dgm:prSet presAssocID="{F08211AB-F0B7-477A-BAD3-538727DCBFFB}" presName="negativeSpace" presStyleCnt="0"/>
      <dgm:spPr/>
    </dgm:pt>
    <dgm:pt modelId="{28ACC113-4153-4C56-B7E3-00F39247F72D}" type="pres">
      <dgm:prSet presAssocID="{F08211AB-F0B7-477A-BAD3-538727DCBFFB}" presName="childText" presStyleLbl="conFgAcc1" presStyleIdx="4" presStyleCnt="13">
        <dgm:presLayoutVars>
          <dgm:bulletEnabled val="1"/>
        </dgm:presLayoutVars>
      </dgm:prSet>
      <dgm:spPr/>
    </dgm:pt>
    <dgm:pt modelId="{FC96BEF9-3FA1-4AE8-9F26-0878E63B4144}" type="pres">
      <dgm:prSet presAssocID="{B1C8E8E3-9A3C-40C6-91DF-DFC7527A72BF}" presName="spaceBetweenRectangles" presStyleCnt="0"/>
      <dgm:spPr/>
    </dgm:pt>
    <dgm:pt modelId="{8E45215F-04C9-4DFB-A5E9-8FDD50B94CBC}" type="pres">
      <dgm:prSet presAssocID="{710CB95A-F238-4816-80CB-3CC09501EA68}" presName="parentLin" presStyleCnt="0"/>
      <dgm:spPr/>
    </dgm:pt>
    <dgm:pt modelId="{FAB88E41-3E56-439A-8096-430377E82314}" type="pres">
      <dgm:prSet presAssocID="{710CB95A-F238-4816-80CB-3CC09501EA68}" presName="parentLeftMargin" presStyleLbl="node1" presStyleIdx="4" presStyleCnt="13"/>
      <dgm:spPr/>
    </dgm:pt>
    <dgm:pt modelId="{0D0EC486-3718-4399-B43A-880E879217B0}" type="pres">
      <dgm:prSet presAssocID="{710CB95A-F238-4816-80CB-3CC09501EA68}" presName="parentText" presStyleLbl="node1" presStyleIdx="5" presStyleCnt="13" custScaleX="127679" custScaleY="214098">
        <dgm:presLayoutVars>
          <dgm:chMax val="0"/>
          <dgm:bulletEnabled val="1"/>
        </dgm:presLayoutVars>
      </dgm:prSet>
      <dgm:spPr/>
    </dgm:pt>
    <dgm:pt modelId="{B0DDE8B8-036E-44D3-BFB6-F3896DF60E15}" type="pres">
      <dgm:prSet presAssocID="{710CB95A-F238-4816-80CB-3CC09501EA68}" presName="negativeSpace" presStyleCnt="0"/>
      <dgm:spPr/>
    </dgm:pt>
    <dgm:pt modelId="{606DB424-B421-4505-B0D6-615A28FE678A}" type="pres">
      <dgm:prSet presAssocID="{710CB95A-F238-4816-80CB-3CC09501EA68}" presName="childText" presStyleLbl="conFgAcc1" presStyleIdx="5" presStyleCnt="13">
        <dgm:presLayoutVars>
          <dgm:bulletEnabled val="1"/>
        </dgm:presLayoutVars>
      </dgm:prSet>
      <dgm:spPr/>
    </dgm:pt>
    <dgm:pt modelId="{AA6F5CB7-A34E-4394-9C4F-6949C8A253DB}" type="pres">
      <dgm:prSet presAssocID="{20C37CC7-4ECE-4B24-B499-B9DF7ADCE729}" presName="spaceBetweenRectangles" presStyleCnt="0"/>
      <dgm:spPr/>
    </dgm:pt>
    <dgm:pt modelId="{F77924B3-1BDF-4D78-B6CA-29F754BA095B}" type="pres">
      <dgm:prSet presAssocID="{109CEDD2-032F-4653-97A7-F723B083864E}" presName="parentLin" presStyleCnt="0"/>
      <dgm:spPr/>
    </dgm:pt>
    <dgm:pt modelId="{328DD468-6DF5-4BB8-AC36-29B9C490960E}" type="pres">
      <dgm:prSet presAssocID="{109CEDD2-032F-4653-97A7-F723B083864E}" presName="parentLeftMargin" presStyleLbl="node1" presStyleIdx="5" presStyleCnt="13"/>
      <dgm:spPr/>
    </dgm:pt>
    <dgm:pt modelId="{4216E0D1-9EB9-431C-9E65-B54A6953A033}" type="pres">
      <dgm:prSet presAssocID="{109CEDD2-032F-4653-97A7-F723B083864E}" presName="parentText" presStyleLbl="node1" presStyleIdx="6" presStyleCnt="13" custScaleX="127679" custScaleY="214098">
        <dgm:presLayoutVars>
          <dgm:chMax val="0"/>
          <dgm:bulletEnabled val="1"/>
        </dgm:presLayoutVars>
      </dgm:prSet>
      <dgm:spPr/>
    </dgm:pt>
    <dgm:pt modelId="{64478F03-510F-4FB9-AC4A-3F7CFD866832}" type="pres">
      <dgm:prSet presAssocID="{109CEDD2-032F-4653-97A7-F723B083864E}" presName="negativeSpace" presStyleCnt="0"/>
      <dgm:spPr/>
    </dgm:pt>
    <dgm:pt modelId="{A96B2FCE-9EA8-4B3E-9987-F7BD0C3ACC49}" type="pres">
      <dgm:prSet presAssocID="{109CEDD2-032F-4653-97A7-F723B083864E}" presName="childText" presStyleLbl="conFgAcc1" presStyleIdx="6" presStyleCnt="13">
        <dgm:presLayoutVars>
          <dgm:bulletEnabled val="1"/>
        </dgm:presLayoutVars>
      </dgm:prSet>
      <dgm:spPr/>
    </dgm:pt>
    <dgm:pt modelId="{717DD765-D0C4-42AF-883D-EF98425572AE}" type="pres">
      <dgm:prSet presAssocID="{221B3610-AFF2-4EB1-AC47-084915936F3D}" presName="spaceBetweenRectangles" presStyleCnt="0"/>
      <dgm:spPr/>
    </dgm:pt>
    <dgm:pt modelId="{786A01FA-C3E4-42C4-963A-9495189DEC46}" type="pres">
      <dgm:prSet presAssocID="{C1222753-127C-4997-9359-76C594BD671B}" presName="parentLin" presStyleCnt="0"/>
      <dgm:spPr/>
    </dgm:pt>
    <dgm:pt modelId="{3C04B1CD-8331-4411-9256-E6AE75AED4E2}" type="pres">
      <dgm:prSet presAssocID="{C1222753-127C-4997-9359-76C594BD671B}" presName="parentLeftMargin" presStyleLbl="node1" presStyleIdx="6" presStyleCnt="13"/>
      <dgm:spPr/>
    </dgm:pt>
    <dgm:pt modelId="{F058D3DE-12DD-4C9B-B834-749940784B92}" type="pres">
      <dgm:prSet presAssocID="{C1222753-127C-4997-9359-76C594BD671B}" presName="parentText" presStyleLbl="node1" presStyleIdx="7" presStyleCnt="13" custScaleX="127679" custScaleY="214098">
        <dgm:presLayoutVars>
          <dgm:chMax val="0"/>
          <dgm:bulletEnabled val="1"/>
        </dgm:presLayoutVars>
      </dgm:prSet>
      <dgm:spPr/>
    </dgm:pt>
    <dgm:pt modelId="{F597D944-72E1-4B07-A584-18B08938EC8A}" type="pres">
      <dgm:prSet presAssocID="{C1222753-127C-4997-9359-76C594BD671B}" presName="negativeSpace" presStyleCnt="0"/>
      <dgm:spPr/>
    </dgm:pt>
    <dgm:pt modelId="{5C6C70AA-5776-4A3A-9626-F8943DDEEC8C}" type="pres">
      <dgm:prSet presAssocID="{C1222753-127C-4997-9359-76C594BD671B}" presName="childText" presStyleLbl="conFgAcc1" presStyleIdx="7" presStyleCnt="13">
        <dgm:presLayoutVars>
          <dgm:bulletEnabled val="1"/>
        </dgm:presLayoutVars>
      </dgm:prSet>
      <dgm:spPr/>
    </dgm:pt>
    <dgm:pt modelId="{7D915603-AA4A-4BD6-96E8-455D2B55FAC9}" type="pres">
      <dgm:prSet presAssocID="{209BCC8B-357E-41CC-959E-2A2BB67BB9BC}" presName="spaceBetweenRectangles" presStyleCnt="0"/>
      <dgm:spPr/>
    </dgm:pt>
    <dgm:pt modelId="{F61C3BDE-B6AC-4115-97A5-361651CEA9AC}" type="pres">
      <dgm:prSet presAssocID="{0C9730FF-F185-458F-BE45-E20CF4FB6772}" presName="parentLin" presStyleCnt="0"/>
      <dgm:spPr/>
    </dgm:pt>
    <dgm:pt modelId="{2A46E58D-BFF4-4879-A3F6-FFE3CBE159F4}" type="pres">
      <dgm:prSet presAssocID="{0C9730FF-F185-458F-BE45-E20CF4FB6772}" presName="parentLeftMargin" presStyleLbl="node1" presStyleIdx="7" presStyleCnt="13"/>
      <dgm:spPr/>
    </dgm:pt>
    <dgm:pt modelId="{ED50FE03-FA57-4696-85E3-B8A35D8E7137}" type="pres">
      <dgm:prSet presAssocID="{0C9730FF-F185-458F-BE45-E20CF4FB6772}" presName="parentText" presStyleLbl="node1" presStyleIdx="8" presStyleCnt="13" custScaleX="127679" custScaleY="214098">
        <dgm:presLayoutVars>
          <dgm:chMax val="0"/>
          <dgm:bulletEnabled val="1"/>
        </dgm:presLayoutVars>
      </dgm:prSet>
      <dgm:spPr/>
    </dgm:pt>
    <dgm:pt modelId="{5010CB06-D0CF-4BAD-825E-859A35EBA5EF}" type="pres">
      <dgm:prSet presAssocID="{0C9730FF-F185-458F-BE45-E20CF4FB6772}" presName="negativeSpace" presStyleCnt="0"/>
      <dgm:spPr/>
    </dgm:pt>
    <dgm:pt modelId="{09D9AD61-62E3-4530-B980-AA99CE66E041}" type="pres">
      <dgm:prSet presAssocID="{0C9730FF-F185-458F-BE45-E20CF4FB6772}" presName="childText" presStyleLbl="conFgAcc1" presStyleIdx="8" presStyleCnt="13">
        <dgm:presLayoutVars>
          <dgm:bulletEnabled val="1"/>
        </dgm:presLayoutVars>
      </dgm:prSet>
      <dgm:spPr/>
    </dgm:pt>
    <dgm:pt modelId="{0416A3AE-6F63-4D82-847B-59C0E3A3CB4F}" type="pres">
      <dgm:prSet presAssocID="{3B279009-46BF-405E-85A2-8C92F821BE44}" presName="spaceBetweenRectangles" presStyleCnt="0"/>
      <dgm:spPr/>
    </dgm:pt>
    <dgm:pt modelId="{80D33772-3641-440A-B036-3B76A955E145}" type="pres">
      <dgm:prSet presAssocID="{74A4C7CA-20C1-442F-A76E-FB14F5AB9F70}" presName="parentLin" presStyleCnt="0"/>
      <dgm:spPr/>
    </dgm:pt>
    <dgm:pt modelId="{A26DD884-DB95-44ED-8608-33AAA28A701D}" type="pres">
      <dgm:prSet presAssocID="{74A4C7CA-20C1-442F-A76E-FB14F5AB9F70}" presName="parentLeftMargin" presStyleLbl="node1" presStyleIdx="8" presStyleCnt="13"/>
      <dgm:spPr/>
    </dgm:pt>
    <dgm:pt modelId="{614F49A4-945E-4476-9703-F8A7B05FDC8F}" type="pres">
      <dgm:prSet presAssocID="{74A4C7CA-20C1-442F-A76E-FB14F5AB9F70}" presName="parentText" presStyleLbl="node1" presStyleIdx="9" presStyleCnt="13" custScaleX="127679" custScaleY="214098">
        <dgm:presLayoutVars>
          <dgm:chMax val="0"/>
          <dgm:bulletEnabled val="1"/>
        </dgm:presLayoutVars>
      </dgm:prSet>
      <dgm:spPr/>
    </dgm:pt>
    <dgm:pt modelId="{0F5F9351-F999-4F5D-99B6-8CD0267295CA}" type="pres">
      <dgm:prSet presAssocID="{74A4C7CA-20C1-442F-A76E-FB14F5AB9F70}" presName="negativeSpace" presStyleCnt="0"/>
      <dgm:spPr/>
    </dgm:pt>
    <dgm:pt modelId="{9E9C4C54-8C14-4DD1-BD84-803D6B54379F}" type="pres">
      <dgm:prSet presAssocID="{74A4C7CA-20C1-442F-A76E-FB14F5AB9F70}" presName="childText" presStyleLbl="conFgAcc1" presStyleIdx="9" presStyleCnt="13">
        <dgm:presLayoutVars>
          <dgm:bulletEnabled val="1"/>
        </dgm:presLayoutVars>
      </dgm:prSet>
      <dgm:spPr/>
    </dgm:pt>
    <dgm:pt modelId="{09817CF9-D41C-4F9F-A2CB-9AD1091B1773}" type="pres">
      <dgm:prSet presAssocID="{3B9DC2F9-CC26-4383-877B-3B1239E5E9F9}" presName="spaceBetweenRectangles" presStyleCnt="0"/>
      <dgm:spPr/>
    </dgm:pt>
    <dgm:pt modelId="{AEB6EC85-4EF3-4DEB-8254-E3856CDC6465}" type="pres">
      <dgm:prSet presAssocID="{5A6B0D42-4AD5-41B0-909C-316B8A59547B}" presName="parentLin" presStyleCnt="0"/>
      <dgm:spPr/>
    </dgm:pt>
    <dgm:pt modelId="{C435FC67-520E-4FB5-99F3-6B15A469C53C}" type="pres">
      <dgm:prSet presAssocID="{5A6B0D42-4AD5-41B0-909C-316B8A59547B}" presName="parentLeftMargin" presStyleLbl="node1" presStyleIdx="9" presStyleCnt="13"/>
      <dgm:spPr/>
    </dgm:pt>
    <dgm:pt modelId="{0A324666-BD40-4C7E-8495-39298C35DD7C}" type="pres">
      <dgm:prSet presAssocID="{5A6B0D42-4AD5-41B0-909C-316B8A59547B}" presName="parentText" presStyleLbl="node1" presStyleIdx="10" presStyleCnt="13" custScaleX="127679" custScaleY="214098">
        <dgm:presLayoutVars>
          <dgm:chMax val="0"/>
          <dgm:bulletEnabled val="1"/>
        </dgm:presLayoutVars>
      </dgm:prSet>
      <dgm:spPr/>
    </dgm:pt>
    <dgm:pt modelId="{31F6EBED-4245-491C-94E7-088C931DC5C3}" type="pres">
      <dgm:prSet presAssocID="{5A6B0D42-4AD5-41B0-909C-316B8A59547B}" presName="negativeSpace" presStyleCnt="0"/>
      <dgm:spPr/>
    </dgm:pt>
    <dgm:pt modelId="{1DD4425F-44E6-4279-B4E8-F86935E903FB}" type="pres">
      <dgm:prSet presAssocID="{5A6B0D42-4AD5-41B0-909C-316B8A59547B}" presName="childText" presStyleLbl="conFgAcc1" presStyleIdx="10" presStyleCnt="13">
        <dgm:presLayoutVars>
          <dgm:bulletEnabled val="1"/>
        </dgm:presLayoutVars>
      </dgm:prSet>
      <dgm:spPr/>
    </dgm:pt>
    <dgm:pt modelId="{D0874343-201F-48EB-9D84-762516FC15C4}" type="pres">
      <dgm:prSet presAssocID="{FEC7FF2B-B34D-4681-B15D-092844DF052B}" presName="spaceBetweenRectangles" presStyleCnt="0"/>
      <dgm:spPr/>
    </dgm:pt>
    <dgm:pt modelId="{6ADBE061-080F-4152-86E2-3DFBABB9DC1C}" type="pres">
      <dgm:prSet presAssocID="{48406136-37A6-4FBD-9735-52F229794064}" presName="parentLin" presStyleCnt="0"/>
      <dgm:spPr/>
    </dgm:pt>
    <dgm:pt modelId="{483004B6-58E4-4B47-BA3E-B10B38396E6E}" type="pres">
      <dgm:prSet presAssocID="{48406136-37A6-4FBD-9735-52F229794064}" presName="parentLeftMargin" presStyleLbl="node1" presStyleIdx="10" presStyleCnt="13"/>
      <dgm:spPr/>
    </dgm:pt>
    <dgm:pt modelId="{4F54857F-66A0-4EBE-B676-C1D47308E791}" type="pres">
      <dgm:prSet presAssocID="{48406136-37A6-4FBD-9735-52F229794064}" presName="parentText" presStyleLbl="node1" presStyleIdx="11" presStyleCnt="13" custScaleX="127679" custScaleY="214098">
        <dgm:presLayoutVars>
          <dgm:chMax val="0"/>
          <dgm:bulletEnabled val="1"/>
        </dgm:presLayoutVars>
      </dgm:prSet>
      <dgm:spPr/>
    </dgm:pt>
    <dgm:pt modelId="{C3623553-55D8-478D-9A88-6DC2F04303A5}" type="pres">
      <dgm:prSet presAssocID="{48406136-37A6-4FBD-9735-52F229794064}" presName="negativeSpace" presStyleCnt="0"/>
      <dgm:spPr/>
    </dgm:pt>
    <dgm:pt modelId="{39054310-4607-48C4-90B2-4F4342975D6A}" type="pres">
      <dgm:prSet presAssocID="{48406136-37A6-4FBD-9735-52F229794064}" presName="childText" presStyleLbl="conFgAcc1" presStyleIdx="11" presStyleCnt="13">
        <dgm:presLayoutVars>
          <dgm:bulletEnabled val="1"/>
        </dgm:presLayoutVars>
      </dgm:prSet>
      <dgm:spPr/>
    </dgm:pt>
    <dgm:pt modelId="{B1944370-EFF6-47BB-9F7A-0A965C0B93CD}" type="pres">
      <dgm:prSet presAssocID="{C22DB23F-C82A-4C06-A653-9EC87D4E8A31}" presName="spaceBetweenRectangles" presStyleCnt="0"/>
      <dgm:spPr/>
    </dgm:pt>
    <dgm:pt modelId="{17BF24CA-7DB5-4A16-8F8F-FFEF365D587A}" type="pres">
      <dgm:prSet presAssocID="{EE6B440F-64D4-47AB-8922-2D5701241F86}" presName="parentLin" presStyleCnt="0"/>
      <dgm:spPr/>
    </dgm:pt>
    <dgm:pt modelId="{0DA0F641-C6BF-4BBB-B5F4-27F8459CEC1A}" type="pres">
      <dgm:prSet presAssocID="{EE6B440F-64D4-47AB-8922-2D5701241F86}" presName="parentLeftMargin" presStyleLbl="node1" presStyleIdx="11" presStyleCnt="13"/>
      <dgm:spPr/>
    </dgm:pt>
    <dgm:pt modelId="{9D54E91F-C1BD-4C56-914D-D945E85CC154}" type="pres">
      <dgm:prSet presAssocID="{EE6B440F-64D4-47AB-8922-2D5701241F86}" presName="parentText" presStyleLbl="node1" presStyleIdx="12" presStyleCnt="13" custScaleX="127679" custScaleY="214098">
        <dgm:presLayoutVars>
          <dgm:chMax val="0"/>
          <dgm:bulletEnabled val="1"/>
        </dgm:presLayoutVars>
      </dgm:prSet>
      <dgm:spPr/>
    </dgm:pt>
    <dgm:pt modelId="{AA4AE540-1A5E-4184-8645-1AF8EB1267A9}" type="pres">
      <dgm:prSet presAssocID="{EE6B440F-64D4-47AB-8922-2D5701241F86}" presName="negativeSpace" presStyleCnt="0"/>
      <dgm:spPr/>
    </dgm:pt>
    <dgm:pt modelId="{748EC756-4773-4D80-A93F-06A0B431BFDE}" type="pres">
      <dgm:prSet presAssocID="{EE6B440F-64D4-47AB-8922-2D5701241F86}" presName="childText" presStyleLbl="conFgAcc1" presStyleIdx="12" presStyleCnt="13">
        <dgm:presLayoutVars>
          <dgm:bulletEnabled val="1"/>
        </dgm:presLayoutVars>
      </dgm:prSet>
      <dgm:spPr/>
    </dgm:pt>
  </dgm:ptLst>
  <dgm:cxnLst>
    <dgm:cxn modelId="{3CB1A103-E0EF-4729-A928-DF857778BD2D}" type="presOf" srcId="{F08211AB-F0B7-477A-BAD3-538727DCBFFB}" destId="{5AE26CC5-143A-45A6-928E-055E5B07AD9E}" srcOrd="0" destOrd="0" presId="urn:microsoft.com/office/officeart/2005/8/layout/list1"/>
    <dgm:cxn modelId="{B10A6D0C-35F7-4641-9025-29660DF24E79}" type="presOf" srcId="{34DCF835-AEA1-4EA6-9AF6-9F3446290F10}" destId="{67DEC2EA-E2A1-4C52-A61D-7DCBA93FD9D9}" srcOrd="0" destOrd="0" presId="urn:microsoft.com/office/officeart/2005/8/layout/list1"/>
    <dgm:cxn modelId="{B457A10E-A968-423D-B12D-586147D53B10}" srcId="{E5048C99-B6C5-4C81-B3CB-3B0C406F3B05}" destId="{43DD2C98-C0D4-424A-ABB1-B4D78E006F87}" srcOrd="3" destOrd="0" parTransId="{CFB1EBE9-1B1C-466A-819F-C5B37820D937}" sibTransId="{404ADAD2-F80D-4085-B3FD-8F4C909C95CA}"/>
    <dgm:cxn modelId="{054D6B0F-4D1A-4836-8951-448D26F4467D}" type="presOf" srcId="{E5048C99-B6C5-4C81-B3CB-3B0C406F3B05}" destId="{462321D7-4119-4EFA-B860-D9A6C17EBA8F}" srcOrd="0" destOrd="0" presId="urn:microsoft.com/office/officeart/2005/8/layout/list1"/>
    <dgm:cxn modelId="{FEB29D13-9F41-457A-9A57-90E5965971E8}" srcId="{E5048C99-B6C5-4C81-B3CB-3B0C406F3B05}" destId="{2F2B7C95-2858-44EE-9D67-A556A0699DA6}" srcOrd="2" destOrd="0" parTransId="{E4397E81-E5F4-4AFB-9DFE-7E0BDED4DE66}" sibTransId="{68C769B6-C704-467C-8336-81F0D72631DD}"/>
    <dgm:cxn modelId="{FF1D031A-FD7B-4D97-B92C-6EE4F9E1DDCD}" type="presOf" srcId="{2F2B7C95-2858-44EE-9D67-A556A0699DA6}" destId="{9B31FE66-BE39-41EB-BB15-4A0F4FC5DE12}" srcOrd="0" destOrd="0" presId="urn:microsoft.com/office/officeart/2005/8/layout/list1"/>
    <dgm:cxn modelId="{F1BF791F-C9F3-456D-BD8F-F062FCD72ED6}" type="presOf" srcId="{34DCF835-AEA1-4EA6-9AF6-9F3446290F10}" destId="{6313968E-E20E-4AF7-9BDB-3BCB1A0D3B15}" srcOrd="1" destOrd="0" presId="urn:microsoft.com/office/officeart/2005/8/layout/list1"/>
    <dgm:cxn modelId="{DC18AA1F-861E-4D9B-9624-8DDC55CD1852}" srcId="{E5048C99-B6C5-4C81-B3CB-3B0C406F3B05}" destId="{EE6B440F-64D4-47AB-8922-2D5701241F86}" srcOrd="12" destOrd="0" parTransId="{1A002AB7-4C33-4FB0-B7AB-BB042710E784}" sibTransId="{92FA5B7D-5569-4ABF-9C49-5D85435AC345}"/>
    <dgm:cxn modelId="{51FE6B20-456A-4211-812F-5792BB5851CF}" srcId="{E5048C99-B6C5-4C81-B3CB-3B0C406F3B05}" destId="{5A6B0D42-4AD5-41B0-909C-316B8A59547B}" srcOrd="10" destOrd="0" parTransId="{D4200DB3-1091-4225-B086-F5B1EC19EFBB}" sibTransId="{FEC7FF2B-B34D-4681-B15D-092844DF052B}"/>
    <dgm:cxn modelId="{C80EB822-BCB5-4DFB-A27F-004833D66C8D}" type="presOf" srcId="{43DD2C98-C0D4-424A-ABB1-B4D78E006F87}" destId="{ACF22B3B-4F97-48B1-B0E2-422A9B74B1DA}" srcOrd="0" destOrd="0" presId="urn:microsoft.com/office/officeart/2005/8/layout/list1"/>
    <dgm:cxn modelId="{1A35B626-5BD2-41E4-9A95-66714142D845}" srcId="{E5048C99-B6C5-4C81-B3CB-3B0C406F3B05}" destId="{74A4C7CA-20C1-442F-A76E-FB14F5AB9F70}" srcOrd="9" destOrd="0" parTransId="{806784BE-663B-4BFF-8538-DCACC315E65D}" sibTransId="{3B9DC2F9-CC26-4383-877B-3B1239E5E9F9}"/>
    <dgm:cxn modelId="{6A62852C-DDA4-499E-8252-65DF68DA9061}" srcId="{E5048C99-B6C5-4C81-B3CB-3B0C406F3B05}" destId="{48406136-37A6-4FBD-9735-52F229794064}" srcOrd="11" destOrd="0" parTransId="{C5633029-5937-4E1D-B474-AD593CADCC60}" sibTransId="{C22DB23F-C82A-4C06-A653-9EC87D4E8A31}"/>
    <dgm:cxn modelId="{8D8D2633-F81B-4056-915E-A104BEB6737C}" type="presOf" srcId="{C1222753-127C-4997-9359-76C594BD671B}" destId="{F058D3DE-12DD-4C9B-B834-749940784B92}" srcOrd="1" destOrd="0" presId="urn:microsoft.com/office/officeart/2005/8/layout/list1"/>
    <dgm:cxn modelId="{DBD60634-34FC-4F3D-A033-86F639E1C6BC}" type="presOf" srcId="{0C9730FF-F185-458F-BE45-E20CF4FB6772}" destId="{ED50FE03-FA57-4696-85E3-B8A35D8E7137}" srcOrd="1" destOrd="0" presId="urn:microsoft.com/office/officeart/2005/8/layout/list1"/>
    <dgm:cxn modelId="{331AE140-6FAE-451F-B3D3-98F53C40223B}" type="presOf" srcId="{710CB95A-F238-4816-80CB-3CC09501EA68}" destId="{0D0EC486-3718-4399-B43A-880E879217B0}" srcOrd="1" destOrd="0" presId="urn:microsoft.com/office/officeart/2005/8/layout/list1"/>
    <dgm:cxn modelId="{61265472-29B5-41EE-BF26-34D2007F3553}" srcId="{E5048C99-B6C5-4C81-B3CB-3B0C406F3B05}" destId="{C1222753-127C-4997-9359-76C594BD671B}" srcOrd="7" destOrd="0" parTransId="{0F0699E7-421A-42D9-B768-966BF62F207D}" sibTransId="{209BCC8B-357E-41CC-959E-2A2BB67BB9BC}"/>
    <dgm:cxn modelId="{7384F155-2348-47A4-9DC5-9ED65D863AFF}" type="presOf" srcId="{0C9730FF-F185-458F-BE45-E20CF4FB6772}" destId="{2A46E58D-BFF4-4879-A3F6-FFE3CBE159F4}" srcOrd="0" destOrd="0" presId="urn:microsoft.com/office/officeart/2005/8/layout/list1"/>
    <dgm:cxn modelId="{521A0D80-2DDB-4F87-A47B-52E9829F2A0B}" srcId="{E5048C99-B6C5-4C81-B3CB-3B0C406F3B05}" destId="{109CEDD2-032F-4653-97A7-F723B083864E}" srcOrd="6" destOrd="0" parTransId="{9F804160-AD2C-448B-9091-ED6D2B0AACC7}" sibTransId="{221B3610-AFF2-4EB1-AC47-084915936F3D}"/>
    <dgm:cxn modelId="{16F3D480-CAAA-4AB4-8BA0-88AE40880F46}" srcId="{E5048C99-B6C5-4C81-B3CB-3B0C406F3B05}" destId="{34DCF835-AEA1-4EA6-9AF6-9F3446290F10}" srcOrd="1" destOrd="0" parTransId="{D135FCF4-8F2F-4CD1-92AD-431AEC9FA526}" sibTransId="{F4E40DF4-965E-4D47-ABBC-92BAA57E8AC0}"/>
    <dgm:cxn modelId="{86ED1D89-1ACB-4027-9FE0-CB8D08E75D6F}" type="presOf" srcId="{2F2B7C95-2858-44EE-9D67-A556A0699DA6}" destId="{41A9F5D4-206F-46ED-A896-9DABEBE1DF41}" srcOrd="1" destOrd="0" presId="urn:microsoft.com/office/officeart/2005/8/layout/list1"/>
    <dgm:cxn modelId="{5E58E49A-FFAB-46CE-9C7F-38C7E6B42E79}" type="presOf" srcId="{48406136-37A6-4FBD-9735-52F229794064}" destId="{4F54857F-66A0-4EBE-B676-C1D47308E791}" srcOrd="1" destOrd="0" presId="urn:microsoft.com/office/officeart/2005/8/layout/list1"/>
    <dgm:cxn modelId="{3E527C9D-22D2-4574-94CE-C19C05901DFD}" type="presOf" srcId="{74A4C7CA-20C1-442F-A76E-FB14F5AB9F70}" destId="{614F49A4-945E-4476-9703-F8A7B05FDC8F}" srcOrd="1" destOrd="0" presId="urn:microsoft.com/office/officeart/2005/8/layout/list1"/>
    <dgm:cxn modelId="{BCF674A1-AC87-4435-9924-A9CA4E91E577}" srcId="{E5048C99-B6C5-4C81-B3CB-3B0C406F3B05}" destId="{0C9730FF-F185-458F-BE45-E20CF4FB6772}" srcOrd="8" destOrd="0" parTransId="{8F28697A-2DC3-49AB-B322-E78B6A4223A2}" sibTransId="{3B279009-46BF-405E-85A2-8C92F821BE44}"/>
    <dgm:cxn modelId="{D15CDAAA-18A4-44BA-B9D3-E2FDA19067DC}" srcId="{E5048C99-B6C5-4C81-B3CB-3B0C406F3B05}" destId="{F08211AB-F0B7-477A-BAD3-538727DCBFFB}" srcOrd="4" destOrd="0" parTransId="{2397E9D0-DC32-48D1-83AF-7D2CAC6B915A}" sibTransId="{B1C8E8E3-9A3C-40C6-91DF-DFC7527A72BF}"/>
    <dgm:cxn modelId="{2D6D58B0-0C06-448A-8C42-B6CBB8F89895}" type="presOf" srcId="{F08211AB-F0B7-477A-BAD3-538727DCBFFB}" destId="{DDA032F2-DD64-4A13-927C-56A61F05905A}" srcOrd="1" destOrd="0" presId="urn:microsoft.com/office/officeart/2005/8/layout/list1"/>
    <dgm:cxn modelId="{CF1282C0-E459-4734-9621-44C18112312F}" type="presOf" srcId="{EE6B440F-64D4-47AB-8922-2D5701241F86}" destId="{0DA0F641-C6BF-4BBB-B5F4-27F8459CEC1A}" srcOrd="0" destOrd="0" presId="urn:microsoft.com/office/officeart/2005/8/layout/list1"/>
    <dgm:cxn modelId="{80FAE4C4-BBB3-4FCA-9C9D-B955905C27C9}" type="presOf" srcId="{48406136-37A6-4FBD-9735-52F229794064}" destId="{483004B6-58E4-4B47-BA3E-B10B38396E6E}" srcOrd="0" destOrd="0" presId="urn:microsoft.com/office/officeart/2005/8/layout/list1"/>
    <dgm:cxn modelId="{C51FF7C5-1927-4DE6-BC64-E922AA18A143}" type="presOf" srcId="{109CEDD2-032F-4653-97A7-F723B083864E}" destId="{328DD468-6DF5-4BB8-AC36-29B9C490960E}" srcOrd="0" destOrd="0" presId="urn:microsoft.com/office/officeart/2005/8/layout/list1"/>
    <dgm:cxn modelId="{BB2FCACF-4D0C-40D2-ABF1-81C0533D922B}" type="presOf" srcId="{C1222753-127C-4997-9359-76C594BD671B}" destId="{3C04B1CD-8331-4411-9256-E6AE75AED4E2}" srcOrd="0" destOrd="0" presId="urn:microsoft.com/office/officeart/2005/8/layout/list1"/>
    <dgm:cxn modelId="{9A154CDB-F0DB-4F39-A3F3-C6475F9FE43B}" type="presOf" srcId="{109CEDD2-032F-4653-97A7-F723B083864E}" destId="{4216E0D1-9EB9-431C-9E65-B54A6953A033}" srcOrd="1" destOrd="0" presId="urn:microsoft.com/office/officeart/2005/8/layout/list1"/>
    <dgm:cxn modelId="{0CF12DDD-3C79-4632-AA68-AE6FECDA6F92}" type="presOf" srcId="{5A6B0D42-4AD5-41B0-909C-316B8A59547B}" destId="{C435FC67-520E-4FB5-99F3-6B15A469C53C}" srcOrd="0" destOrd="0" presId="urn:microsoft.com/office/officeart/2005/8/layout/list1"/>
    <dgm:cxn modelId="{C25095DF-188D-4BAF-8CAC-9884117A3623}" type="presOf" srcId="{43DD2C98-C0D4-424A-ABB1-B4D78E006F87}" destId="{CEC45C44-9097-4116-BA9E-65BAC7472803}" srcOrd="1" destOrd="0" presId="urn:microsoft.com/office/officeart/2005/8/layout/list1"/>
    <dgm:cxn modelId="{CD4AD9E6-6807-4BA0-91CC-52A51E007D96}" srcId="{E5048C99-B6C5-4C81-B3CB-3B0C406F3B05}" destId="{710CB95A-F238-4816-80CB-3CC09501EA68}" srcOrd="5" destOrd="0" parTransId="{F010464C-2814-4DF2-B975-E18AF443F873}" sibTransId="{20C37CC7-4ECE-4B24-B499-B9DF7ADCE729}"/>
    <dgm:cxn modelId="{5CC6E4E6-F23F-456C-8FBB-43D922CAFCC2}" type="presOf" srcId="{41B31116-22B8-4261-822F-C310ADE8CD95}" destId="{9EAD693A-8328-41F5-9B06-A96B1DBD4E87}" srcOrd="1" destOrd="0" presId="urn:microsoft.com/office/officeart/2005/8/layout/list1"/>
    <dgm:cxn modelId="{CFBE9CEA-EEEF-4733-B4E5-2835C6597243}" srcId="{E5048C99-B6C5-4C81-B3CB-3B0C406F3B05}" destId="{41B31116-22B8-4261-822F-C310ADE8CD95}" srcOrd="0" destOrd="0" parTransId="{63F5421A-4676-40AA-9314-29082DFE2001}" sibTransId="{11298ABA-6885-4047-AA0C-B84B6A64D5FC}"/>
    <dgm:cxn modelId="{1B851BEF-5AC4-4EAB-A9F4-FFEFDB82E3B4}" type="presOf" srcId="{41B31116-22B8-4261-822F-C310ADE8CD95}" destId="{17A3DDC7-2706-410E-AB54-7DD7DDA388EA}" srcOrd="0" destOrd="0" presId="urn:microsoft.com/office/officeart/2005/8/layout/list1"/>
    <dgm:cxn modelId="{E0656AF2-E5C0-4219-BD9B-D12916ED2E3C}" type="presOf" srcId="{EE6B440F-64D4-47AB-8922-2D5701241F86}" destId="{9D54E91F-C1BD-4C56-914D-D945E85CC154}" srcOrd="1" destOrd="0" presId="urn:microsoft.com/office/officeart/2005/8/layout/list1"/>
    <dgm:cxn modelId="{71EC6AF7-B95B-4AB5-854E-0F19ACA53C51}" type="presOf" srcId="{710CB95A-F238-4816-80CB-3CC09501EA68}" destId="{FAB88E41-3E56-439A-8096-430377E82314}" srcOrd="0" destOrd="0" presId="urn:microsoft.com/office/officeart/2005/8/layout/list1"/>
    <dgm:cxn modelId="{0B60D0FC-649E-4802-ACC2-8C76A74A210B}" type="presOf" srcId="{5A6B0D42-4AD5-41B0-909C-316B8A59547B}" destId="{0A324666-BD40-4C7E-8495-39298C35DD7C}" srcOrd="1" destOrd="0" presId="urn:microsoft.com/office/officeart/2005/8/layout/list1"/>
    <dgm:cxn modelId="{778D9EFE-4C9E-4661-AA13-CAD167E2C7F7}" type="presOf" srcId="{74A4C7CA-20C1-442F-A76E-FB14F5AB9F70}" destId="{A26DD884-DB95-44ED-8608-33AAA28A701D}" srcOrd="0" destOrd="0" presId="urn:microsoft.com/office/officeart/2005/8/layout/list1"/>
    <dgm:cxn modelId="{63B14F9A-AA5F-4649-B341-E3F8915CA309}" type="presParOf" srcId="{462321D7-4119-4EFA-B860-D9A6C17EBA8F}" destId="{C0D7151A-53A7-441B-BF52-14277CDA00FF}" srcOrd="0" destOrd="0" presId="urn:microsoft.com/office/officeart/2005/8/layout/list1"/>
    <dgm:cxn modelId="{3D8675D2-AF76-4C3C-A19D-8FB6DF63C1EB}" type="presParOf" srcId="{C0D7151A-53A7-441B-BF52-14277CDA00FF}" destId="{17A3DDC7-2706-410E-AB54-7DD7DDA388EA}" srcOrd="0" destOrd="0" presId="urn:microsoft.com/office/officeart/2005/8/layout/list1"/>
    <dgm:cxn modelId="{486FE661-2533-4394-9131-822311978C9D}" type="presParOf" srcId="{C0D7151A-53A7-441B-BF52-14277CDA00FF}" destId="{9EAD693A-8328-41F5-9B06-A96B1DBD4E87}" srcOrd="1" destOrd="0" presId="urn:microsoft.com/office/officeart/2005/8/layout/list1"/>
    <dgm:cxn modelId="{B4666078-6B7B-440E-A7C0-012A963713FE}" type="presParOf" srcId="{462321D7-4119-4EFA-B860-D9A6C17EBA8F}" destId="{FF6C73DB-EAF2-4572-AD18-340293D046C7}" srcOrd="1" destOrd="0" presId="urn:microsoft.com/office/officeart/2005/8/layout/list1"/>
    <dgm:cxn modelId="{5E42324F-01B1-46BD-8683-866B0FDCB56E}" type="presParOf" srcId="{462321D7-4119-4EFA-B860-D9A6C17EBA8F}" destId="{8B5763CD-4B99-425E-9A2B-5F31569901CE}" srcOrd="2" destOrd="0" presId="urn:microsoft.com/office/officeart/2005/8/layout/list1"/>
    <dgm:cxn modelId="{7066FB6F-6401-42C2-AD7E-D823B92A7C04}" type="presParOf" srcId="{462321D7-4119-4EFA-B860-D9A6C17EBA8F}" destId="{54F672C3-B011-496C-B074-ECD1F69FD72A}" srcOrd="3" destOrd="0" presId="urn:microsoft.com/office/officeart/2005/8/layout/list1"/>
    <dgm:cxn modelId="{6E44E5E8-E71B-4F58-8AE5-13BBF229AD82}" type="presParOf" srcId="{462321D7-4119-4EFA-B860-D9A6C17EBA8F}" destId="{CDBDCE59-6AA1-473D-9777-F0ABB940A272}" srcOrd="4" destOrd="0" presId="urn:microsoft.com/office/officeart/2005/8/layout/list1"/>
    <dgm:cxn modelId="{99E94013-76C7-4341-9B41-F256AC0925D4}" type="presParOf" srcId="{CDBDCE59-6AA1-473D-9777-F0ABB940A272}" destId="{67DEC2EA-E2A1-4C52-A61D-7DCBA93FD9D9}" srcOrd="0" destOrd="0" presId="urn:microsoft.com/office/officeart/2005/8/layout/list1"/>
    <dgm:cxn modelId="{D7E5D82D-2CDB-4AD2-BFAB-7A9AE930066B}" type="presParOf" srcId="{CDBDCE59-6AA1-473D-9777-F0ABB940A272}" destId="{6313968E-E20E-4AF7-9BDB-3BCB1A0D3B15}" srcOrd="1" destOrd="0" presId="urn:microsoft.com/office/officeart/2005/8/layout/list1"/>
    <dgm:cxn modelId="{D5528811-B210-44DF-AAB8-095432BAEF04}" type="presParOf" srcId="{462321D7-4119-4EFA-B860-D9A6C17EBA8F}" destId="{C1C76DC9-59AB-4C8C-ABE5-A1AF309D30C6}" srcOrd="5" destOrd="0" presId="urn:microsoft.com/office/officeart/2005/8/layout/list1"/>
    <dgm:cxn modelId="{50E2AF31-9C54-4C03-B3BD-958C275C0463}" type="presParOf" srcId="{462321D7-4119-4EFA-B860-D9A6C17EBA8F}" destId="{86285A7A-E42B-4B85-8E6B-541732D3E07B}" srcOrd="6" destOrd="0" presId="urn:microsoft.com/office/officeart/2005/8/layout/list1"/>
    <dgm:cxn modelId="{1E87DFFB-500A-47D3-A076-F70049747254}" type="presParOf" srcId="{462321D7-4119-4EFA-B860-D9A6C17EBA8F}" destId="{D0C562D5-49A7-45E8-B3A2-2E4B9D07AAFB}" srcOrd="7" destOrd="0" presId="urn:microsoft.com/office/officeart/2005/8/layout/list1"/>
    <dgm:cxn modelId="{BBC38397-AD19-4405-B903-945D55ECB9E7}" type="presParOf" srcId="{462321D7-4119-4EFA-B860-D9A6C17EBA8F}" destId="{06667126-926F-431F-AE99-2E6E4A74043A}" srcOrd="8" destOrd="0" presId="urn:microsoft.com/office/officeart/2005/8/layout/list1"/>
    <dgm:cxn modelId="{A18FC235-245B-4E56-82A4-435656589451}" type="presParOf" srcId="{06667126-926F-431F-AE99-2E6E4A74043A}" destId="{9B31FE66-BE39-41EB-BB15-4A0F4FC5DE12}" srcOrd="0" destOrd="0" presId="urn:microsoft.com/office/officeart/2005/8/layout/list1"/>
    <dgm:cxn modelId="{B37FF7B5-B488-4A80-9BD6-5B0C9A1E54D2}" type="presParOf" srcId="{06667126-926F-431F-AE99-2E6E4A74043A}" destId="{41A9F5D4-206F-46ED-A896-9DABEBE1DF41}" srcOrd="1" destOrd="0" presId="urn:microsoft.com/office/officeart/2005/8/layout/list1"/>
    <dgm:cxn modelId="{E8857123-03D9-46A4-B663-B9B1C61435AA}" type="presParOf" srcId="{462321D7-4119-4EFA-B860-D9A6C17EBA8F}" destId="{F754308B-7E27-46B7-A3E8-C78837E5080A}" srcOrd="9" destOrd="0" presId="urn:microsoft.com/office/officeart/2005/8/layout/list1"/>
    <dgm:cxn modelId="{04DE5302-976A-4DB8-B3DD-24512C281592}" type="presParOf" srcId="{462321D7-4119-4EFA-B860-D9A6C17EBA8F}" destId="{6B2EC08A-948D-440F-A380-D1975F377B04}" srcOrd="10" destOrd="0" presId="urn:microsoft.com/office/officeart/2005/8/layout/list1"/>
    <dgm:cxn modelId="{15DD077F-16D8-4689-A06D-BAEEDC616DC2}" type="presParOf" srcId="{462321D7-4119-4EFA-B860-D9A6C17EBA8F}" destId="{9D3201AA-E2EB-4A89-9020-EE1D1E923D98}" srcOrd="11" destOrd="0" presId="urn:microsoft.com/office/officeart/2005/8/layout/list1"/>
    <dgm:cxn modelId="{C30A0D75-29F5-44B6-AFC8-8886EBEF622D}" type="presParOf" srcId="{462321D7-4119-4EFA-B860-D9A6C17EBA8F}" destId="{3477AB51-B653-4395-80A4-6C33343456DD}" srcOrd="12" destOrd="0" presId="urn:microsoft.com/office/officeart/2005/8/layout/list1"/>
    <dgm:cxn modelId="{0E3123C2-3AB3-41E4-8C4C-3D6832B9462E}" type="presParOf" srcId="{3477AB51-B653-4395-80A4-6C33343456DD}" destId="{ACF22B3B-4F97-48B1-B0E2-422A9B74B1DA}" srcOrd="0" destOrd="0" presId="urn:microsoft.com/office/officeart/2005/8/layout/list1"/>
    <dgm:cxn modelId="{1D58570E-6EF7-4B4B-8512-E0554803F945}" type="presParOf" srcId="{3477AB51-B653-4395-80A4-6C33343456DD}" destId="{CEC45C44-9097-4116-BA9E-65BAC7472803}" srcOrd="1" destOrd="0" presId="urn:microsoft.com/office/officeart/2005/8/layout/list1"/>
    <dgm:cxn modelId="{953A0662-648C-4170-BFA7-398E3F9AAFE7}" type="presParOf" srcId="{462321D7-4119-4EFA-B860-D9A6C17EBA8F}" destId="{134593B1-3D31-4EE4-A69F-683D4963A82F}" srcOrd="13" destOrd="0" presId="urn:microsoft.com/office/officeart/2005/8/layout/list1"/>
    <dgm:cxn modelId="{E16D29EA-A96F-4623-9BCE-20D85AF8B9D0}" type="presParOf" srcId="{462321D7-4119-4EFA-B860-D9A6C17EBA8F}" destId="{849EE830-045F-42A9-AEBB-602328D55F27}" srcOrd="14" destOrd="0" presId="urn:microsoft.com/office/officeart/2005/8/layout/list1"/>
    <dgm:cxn modelId="{6B5D1D3B-6BFF-46BD-B47F-D246AFDA7A71}" type="presParOf" srcId="{462321D7-4119-4EFA-B860-D9A6C17EBA8F}" destId="{41330A21-A0EB-49FA-A72B-1846CE933B9F}" srcOrd="15" destOrd="0" presId="urn:microsoft.com/office/officeart/2005/8/layout/list1"/>
    <dgm:cxn modelId="{B98EE1B3-E2B8-44D4-BD56-25A04E96EE21}" type="presParOf" srcId="{462321D7-4119-4EFA-B860-D9A6C17EBA8F}" destId="{DA63FD2A-2963-473F-B2D0-274EA31B15A5}" srcOrd="16" destOrd="0" presId="urn:microsoft.com/office/officeart/2005/8/layout/list1"/>
    <dgm:cxn modelId="{83A3684C-8422-44C3-A5B4-3884D1FA29B8}" type="presParOf" srcId="{DA63FD2A-2963-473F-B2D0-274EA31B15A5}" destId="{5AE26CC5-143A-45A6-928E-055E5B07AD9E}" srcOrd="0" destOrd="0" presId="urn:microsoft.com/office/officeart/2005/8/layout/list1"/>
    <dgm:cxn modelId="{6E2AAE7C-A275-4C94-847D-98723E2C9A3D}" type="presParOf" srcId="{DA63FD2A-2963-473F-B2D0-274EA31B15A5}" destId="{DDA032F2-DD64-4A13-927C-56A61F05905A}" srcOrd="1" destOrd="0" presId="urn:microsoft.com/office/officeart/2005/8/layout/list1"/>
    <dgm:cxn modelId="{BA60171F-7275-45C7-9209-BE29A7F7AC02}" type="presParOf" srcId="{462321D7-4119-4EFA-B860-D9A6C17EBA8F}" destId="{A6137435-C375-43F0-93F1-3372BD0C0F8A}" srcOrd="17" destOrd="0" presId="urn:microsoft.com/office/officeart/2005/8/layout/list1"/>
    <dgm:cxn modelId="{960CCF8C-06DE-4C65-BC35-25AD42A44121}" type="presParOf" srcId="{462321D7-4119-4EFA-B860-D9A6C17EBA8F}" destId="{28ACC113-4153-4C56-B7E3-00F39247F72D}" srcOrd="18" destOrd="0" presId="urn:microsoft.com/office/officeart/2005/8/layout/list1"/>
    <dgm:cxn modelId="{E242C177-1C84-455E-973E-1AA5D856FD9A}" type="presParOf" srcId="{462321D7-4119-4EFA-B860-D9A6C17EBA8F}" destId="{FC96BEF9-3FA1-4AE8-9F26-0878E63B4144}" srcOrd="19" destOrd="0" presId="urn:microsoft.com/office/officeart/2005/8/layout/list1"/>
    <dgm:cxn modelId="{1213D543-2635-40E3-9676-09636DC461DA}" type="presParOf" srcId="{462321D7-4119-4EFA-B860-D9A6C17EBA8F}" destId="{8E45215F-04C9-4DFB-A5E9-8FDD50B94CBC}" srcOrd="20" destOrd="0" presId="urn:microsoft.com/office/officeart/2005/8/layout/list1"/>
    <dgm:cxn modelId="{22B2698F-6D65-4F47-87BE-DF374F84E0FE}" type="presParOf" srcId="{8E45215F-04C9-4DFB-A5E9-8FDD50B94CBC}" destId="{FAB88E41-3E56-439A-8096-430377E82314}" srcOrd="0" destOrd="0" presId="urn:microsoft.com/office/officeart/2005/8/layout/list1"/>
    <dgm:cxn modelId="{E62AE40B-8BE7-48CD-831A-DED545E028B3}" type="presParOf" srcId="{8E45215F-04C9-4DFB-A5E9-8FDD50B94CBC}" destId="{0D0EC486-3718-4399-B43A-880E879217B0}" srcOrd="1" destOrd="0" presId="urn:microsoft.com/office/officeart/2005/8/layout/list1"/>
    <dgm:cxn modelId="{F92116D0-2D74-4EA8-AA24-172889E429F6}" type="presParOf" srcId="{462321D7-4119-4EFA-B860-D9A6C17EBA8F}" destId="{B0DDE8B8-036E-44D3-BFB6-F3896DF60E15}" srcOrd="21" destOrd="0" presId="urn:microsoft.com/office/officeart/2005/8/layout/list1"/>
    <dgm:cxn modelId="{D535E4C5-CBBE-4FA8-BB56-0C522F9827A6}" type="presParOf" srcId="{462321D7-4119-4EFA-B860-D9A6C17EBA8F}" destId="{606DB424-B421-4505-B0D6-615A28FE678A}" srcOrd="22" destOrd="0" presId="urn:microsoft.com/office/officeart/2005/8/layout/list1"/>
    <dgm:cxn modelId="{4E8C0153-62FD-4DBC-9D50-7016E5FF9B64}" type="presParOf" srcId="{462321D7-4119-4EFA-B860-D9A6C17EBA8F}" destId="{AA6F5CB7-A34E-4394-9C4F-6949C8A253DB}" srcOrd="23" destOrd="0" presId="urn:microsoft.com/office/officeart/2005/8/layout/list1"/>
    <dgm:cxn modelId="{D6F2B1F1-83EA-4EFC-A540-F3C57D74C508}" type="presParOf" srcId="{462321D7-4119-4EFA-B860-D9A6C17EBA8F}" destId="{F77924B3-1BDF-4D78-B6CA-29F754BA095B}" srcOrd="24" destOrd="0" presId="urn:microsoft.com/office/officeart/2005/8/layout/list1"/>
    <dgm:cxn modelId="{846EA4F7-F055-49E8-91AE-70D277A09FEC}" type="presParOf" srcId="{F77924B3-1BDF-4D78-B6CA-29F754BA095B}" destId="{328DD468-6DF5-4BB8-AC36-29B9C490960E}" srcOrd="0" destOrd="0" presId="urn:microsoft.com/office/officeart/2005/8/layout/list1"/>
    <dgm:cxn modelId="{3338DA74-B91D-40A5-8126-A1F86DD89920}" type="presParOf" srcId="{F77924B3-1BDF-4D78-B6CA-29F754BA095B}" destId="{4216E0D1-9EB9-431C-9E65-B54A6953A033}" srcOrd="1" destOrd="0" presId="urn:microsoft.com/office/officeart/2005/8/layout/list1"/>
    <dgm:cxn modelId="{C2941A8C-19CE-4F68-9A8D-BC71FAC9D85A}" type="presParOf" srcId="{462321D7-4119-4EFA-B860-D9A6C17EBA8F}" destId="{64478F03-510F-4FB9-AC4A-3F7CFD866832}" srcOrd="25" destOrd="0" presId="urn:microsoft.com/office/officeart/2005/8/layout/list1"/>
    <dgm:cxn modelId="{3E1624D3-B233-4E92-B082-462CEC36672C}" type="presParOf" srcId="{462321D7-4119-4EFA-B860-D9A6C17EBA8F}" destId="{A96B2FCE-9EA8-4B3E-9987-F7BD0C3ACC49}" srcOrd="26" destOrd="0" presId="urn:microsoft.com/office/officeart/2005/8/layout/list1"/>
    <dgm:cxn modelId="{FCB23855-5399-4567-812F-A271FCB7B4B4}" type="presParOf" srcId="{462321D7-4119-4EFA-B860-D9A6C17EBA8F}" destId="{717DD765-D0C4-42AF-883D-EF98425572AE}" srcOrd="27" destOrd="0" presId="urn:microsoft.com/office/officeart/2005/8/layout/list1"/>
    <dgm:cxn modelId="{E37D4D57-57B4-4BA6-AD79-DFCDA396BA69}" type="presParOf" srcId="{462321D7-4119-4EFA-B860-D9A6C17EBA8F}" destId="{786A01FA-C3E4-42C4-963A-9495189DEC46}" srcOrd="28" destOrd="0" presId="urn:microsoft.com/office/officeart/2005/8/layout/list1"/>
    <dgm:cxn modelId="{FFD094D5-689F-425C-A2AF-E426F94EF4C3}" type="presParOf" srcId="{786A01FA-C3E4-42C4-963A-9495189DEC46}" destId="{3C04B1CD-8331-4411-9256-E6AE75AED4E2}" srcOrd="0" destOrd="0" presId="urn:microsoft.com/office/officeart/2005/8/layout/list1"/>
    <dgm:cxn modelId="{86FA72DD-9800-4EF0-B1BC-681469942AFF}" type="presParOf" srcId="{786A01FA-C3E4-42C4-963A-9495189DEC46}" destId="{F058D3DE-12DD-4C9B-B834-749940784B92}" srcOrd="1" destOrd="0" presId="urn:microsoft.com/office/officeart/2005/8/layout/list1"/>
    <dgm:cxn modelId="{F546B248-9EFB-44CC-BC38-AA7141191AFB}" type="presParOf" srcId="{462321D7-4119-4EFA-B860-D9A6C17EBA8F}" destId="{F597D944-72E1-4B07-A584-18B08938EC8A}" srcOrd="29" destOrd="0" presId="urn:microsoft.com/office/officeart/2005/8/layout/list1"/>
    <dgm:cxn modelId="{CE5838DE-347A-416D-88DE-40B6C45127D3}" type="presParOf" srcId="{462321D7-4119-4EFA-B860-D9A6C17EBA8F}" destId="{5C6C70AA-5776-4A3A-9626-F8943DDEEC8C}" srcOrd="30" destOrd="0" presId="urn:microsoft.com/office/officeart/2005/8/layout/list1"/>
    <dgm:cxn modelId="{A9286B20-B05F-4EBD-83D1-6C8C9528A939}" type="presParOf" srcId="{462321D7-4119-4EFA-B860-D9A6C17EBA8F}" destId="{7D915603-AA4A-4BD6-96E8-455D2B55FAC9}" srcOrd="31" destOrd="0" presId="urn:microsoft.com/office/officeart/2005/8/layout/list1"/>
    <dgm:cxn modelId="{F9FEE0E5-58B5-49C2-AE84-88D13168944C}" type="presParOf" srcId="{462321D7-4119-4EFA-B860-D9A6C17EBA8F}" destId="{F61C3BDE-B6AC-4115-97A5-361651CEA9AC}" srcOrd="32" destOrd="0" presId="urn:microsoft.com/office/officeart/2005/8/layout/list1"/>
    <dgm:cxn modelId="{23785E37-4D24-464B-A059-59F2898179E5}" type="presParOf" srcId="{F61C3BDE-B6AC-4115-97A5-361651CEA9AC}" destId="{2A46E58D-BFF4-4879-A3F6-FFE3CBE159F4}" srcOrd="0" destOrd="0" presId="urn:microsoft.com/office/officeart/2005/8/layout/list1"/>
    <dgm:cxn modelId="{21535425-3D01-4B62-AD78-D7E07AE30E14}" type="presParOf" srcId="{F61C3BDE-B6AC-4115-97A5-361651CEA9AC}" destId="{ED50FE03-FA57-4696-85E3-B8A35D8E7137}" srcOrd="1" destOrd="0" presId="urn:microsoft.com/office/officeart/2005/8/layout/list1"/>
    <dgm:cxn modelId="{1BC473FE-2EED-4C53-915C-AD27BB3E5DF0}" type="presParOf" srcId="{462321D7-4119-4EFA-B860-D9A6C17EBA8F}" destId="{5010CB06-D0CF-4BAD-825E-859A35EBA5EF}" srcOrd="33" destOrd="0" presId="urn:microsoft.com/office/officeart/2005/8/layout/list1"/>
    <dgm:cxn modelId="{1F43A153-31D9-496E-8A4B-AFE1095A69EC}" type="presParOf" srcId="{462321D7-4119-4EFA-B860-D9A6C17EBA8F}" destId="{09D9AD61-62E3-4530-B980-AA99CE66E041}" srcOrd="34" destOrd="0" presId="urn:microsoft.com/office/officeart/2005/8/layout/list1"/>
    <dgm:cxn modelId="{86485A5D-B6BA-442B-8CB0-9D1EC60D2D5B}" type="presParOf" srcId="{462321D7-4119-4EFA-B860-D9A6C17EBA8F}" destId="{0416A3AE-6F63-4D82-847B-59C0E3A3CB4F}" srcOrd="35" destOrd="0" presId="urn:microsoft.com/office/officeart/2005/8/layout/list1"/>
    <dgm:cxn modelId="{9DFE1073-2A20-4626-ABAE-D97E64157AE9}" type="presParOf" srcId="{462321D7-4119-4EFA-B860-D9A6C17EBA8F}" destId="{80D33772-3641-440A-B036-3B76A955E145}" srcOrd="36" destOrd="0" presId="urn:microsoft.com/office/officeart/2005/8/layout/list1"/>
    <dgm:cxn modelId="{A68A3B4F-627B-462A-8F74-6330E357FCEE}" type="presParOf" srcId="{80D33772-3641-440A-B036-3B76A955E145}" destId="{A26DD884-DB95-44ED-8608-33AAA28A701D}" srcOrd="0" destOrd="0" presId="urn:microsoft.com/office/officeart/2005/8/layout/list1"/>
    <dgm:cxn modelId="{2E31DF3A-0D53-4524-A250-3A33B8D4C1C2}" type="presParOf" srcId="{80D33772-3641-440A-B036-3B76A955E145}" destId="{614F49A4-945E-4476-9703-F8A7B05FDC8F}" srcOrd="1" destOrd="0" presId="urn:microsoft.com/office/officeart/2005/8/layout/list1"/>
    <dgm:cxn modelId="{F33EB61B-8FE4-47F8-AC94-D1A75427F925}" type="presParOf" srcId="{462321D7-4119-4EFA-B860-D9A6C17EBA8F}" destId="{0F5F9351-F999-4F5D-99B6-8CD0267295CA}" srcOrd="37" destOrd="0" presId="urn:microsoft.com/office/officeart/2005/8/layout/list1"/>
    <dgm:cxn modelId="{954B78C5-E646-4683-85FB-957D39EA9B60}" type="presParOf" srcId="{462321D7-4119-4EFA-B860-D9A6C17EBA8F}" destId="{9E9C4C54-8C14-4DD1-BD84-803D6B54379F}" srcOrd="38" destOrd="0" presId="urn:microsoft.com/office/officeart/2005/8/layout/list1"/>
    <dgm:cxn modelId="{8B772284-AC79-4943-81A5-3D84126CB06C}" type="presParOf" srcId="{462321D7-4119-4EFA-B860-D9A6C17EBA8F}" destId="{09817CF9-D41C-4F9F-A2CB-9AD1091B1773}" srcOrd="39" destOrd="0" presId="urn:microsoft.com/office/officeart/2005/8/layout/list1"/>
    <dgm:cxn modelId="{AFA6427D-D095-42FA-94B9-A26A885AF923}" type="presParOf" srcId="{462321D7-4119-4EFA-B860-D9A6C17EBA8F}" destId="{AEB6EC85-4EF3-4DEB-8254-E3856CDC6465}" srcOrd="40" destOrd="0" presId="urn:microsoft.com/office/officeart/2005/8/layout/list1"/>
    <dgm:cxn modelId="{E7CAF1E1-2962-4DD1-98B8-E78BA2A45026}" type="presParOf" srcId="{AEB6EC85-4EF3-4DEB-8254-E3856CDC6465}" destId="{C435FC67-520E-4FB5-99F3-6B15A469C53C}" srcOrd="0" destOrd="0" presId="urn:microsoft.com/office/officeart/2005/8/layout/list1"/>
    <dgm:cxn modelId="{2B6E8E08-1610-4BBC-AA48-6DFE3612556F}" type="presParOf" srcId="{AEB6EC85-4EF3-4DEB-8254-E3856CDC6465}" destId="{0A324666-BD40-4C7E-8495-39298C35DD7C}" srcOrd="1" destOrd="0" presId="urn:microsoft.com/office/officeart/2005/8/layout/list1"/>
    <dgm:cxn modelId="{D05696D7-CF49-4942-9CF6-195B4F5D33B8}" type="presParOf" srcId="{462321D7-4119-4EFA-B860-D9A6C17EBA8F}" destId="{31F6EBED-4245-491C-94E7-088C931DC5C3}" srcOrd="41" destOrd="0" presId="urn:microsoft.com/office/officeart/2005/8/layout/list1"/>
    <dgm:cxn modelId="{EE963192-F664-42E6-A58A-95F70B3147E4}" type="presParOf" srcId="{462321D7-4119-4EFA-B860-D9A6C17EBA8F}" destId="{1DD4425F-44E6-4279-B4E8-F86935E903FB}" srcOrd="42" destOrd="0" presId="urn:microsoft.com/office/officeart/2005/8/layout/list1"/>
    <dgm:cxn modelId="{1FB1F0F3-ABD8-4DFE-A30C-D29CB3B764F0}" type="presParOf" srcId="{462321D7-4119-4EFA-B860-D9A6C17EBA8F}" destId="{D0874343-201F-48EB-9D84-762516FC15C4}" srcOrd="43" destOrd="0" presId="urn:microsoft.com/office/officeart/2005/8/layout/list1"/>
    <dgm:cxn modelId="{B02618BD-B835-478E-AE2F-29A2B97AF0B9}" type="presParOf" srcId="{462321D7-4119-4EFA-B860-D9A6C17EBA8F}" destId="{6ADBE061-080F-4152-86E2-3DFBABB9DC1C}" srcOrd="44" destOrd="0" presId="urn:microsoft.com/office/officeart/2005/8/layout/list1"/>
    <dgm:cxn modelId="{D1E0A78E-F8ED-4DDA-BD5A-02C1E264FB4D}" type="presParOf" srcId="{6ADBE061-080F-4152-86E2-3DFBABB9DC1C}" destId="{483004B6-58E4-4B47-BA3E-B10B38396E6E}" srcOrd="0" destOrd="0" presId="urn:microsoft.com/office/officeart/2005/8/layout/list1"/>
    <dgm:cxn modelId="{DBA58695-866D-401A-8E2B-17B6A3F52670}" type="presParOf" srcId="{6ADBE061-080F-4152-86E2-3DFBABB9DC1C}" destId="{4F54857F-66A0-4EBE-B676-C1D47308E791}" srcOrd="1" destOrd="0" presId="urn:microsoft.com/office/officeart/2005/8/layout/list1"/>
    <dgm:cxn modelId="{15E21487-84F8-4C35-BA7D-907CFC409395}" type="presParOf" srcId="{462321D7-4119-4EFA-B860-D9A6C17EBA8F}" destId="{C3623553-55D8-478D-9A88-6DC2F04303A5}" srcOrd="45" destOrd="0" presId="urn:microsoft.com/office/officeart/2005/8/layout/list1"/>
    <dgm:cxn modelId="{BCDB1F1C-3771-4691-9A8F-1FA5FB3D02FA}" type="presParOf" srcId="{462321D7-4119-4EFA-B860-D9A6C17EBA8F}" destId="{39054310-4607-48C4-90B2-4F4342975D6A}" srcOrd="46" destOrd="0" presId="urn:microsoft.com/office/officeart/2005/8/layout/list1"/>
    <dgm:cxn modelId="{314ACC2A-46D8-47C0-9DFE-E2A89C393950}" type="presParOf" srcId="{462321D7-4119-4EFA-B860-D9A6C17EBA8F}" destId="{B1944370-EFF6-47BB-9F7A-0A965C0B93CD}" srcOrd="47" destOrd="0" presId="urn:microsoft.com/office/officeart/2005/8/layout/list1"/>
    <dgm:cxn modelId="{3A8BE0F5-81D5-4A85-BD35-366F697807DE}" type="presParOf" srcId="{462321D7-4119-4EFA-B860-D9A6C17EBA8F}" destId="{17BF24CA-7DB5-4A16-8F8F-FFEF365D587A}" srcOrd="48" destOrd="0" presId="urn:microsoft.com/office/officeart/2005/8/layout/list1"/>
    <dgm:cxn modelId="{39C5EC7A-9564-4EE7-A2F5-38CE09BBBFDF}" type="presParOf" srcId="{17BF24CA-7DB5-4A16-8F8F-FFEF365D587A}" destId="{0DA0F641-C6BF-4BBB-B5F4-27F8459CEC1A}" srcOrd="0" destOrd="0" presId="urn:microsoft.com/office/officeart/2005/8/layout/list1"/>
    <dgm:cxn modelId="{2714907C-8B9E-466D-8906-650A00DAAFAD}" type="presParOf" srcId="{17BF24CA-7DB5-4A16-8F8F-FFEF365D587A}" destId="{9D54E91F-C1BD-4C56-914D-D945E85CC154}" srcOrd="1" destOrd="0" presId="urn:microsoft.com/office/officeart/2005/8/layout/list1"/>
    <dgm:cxn modelId="{34C09A5B-933A-452F-ABF1-F561114444CA}" type="presParOf" srcId="{462321D7-4119-4EFA-B860-D9A6C17EBA8F}" destId="{AA4AE540-1A5E-4184-8645-1AF8EB1267A9}" srcOrd="49" destOrd="0" presId="urn:microsoft.com/office/officeart/2005/8/layout/list1"/>
    <dgm:cxn modelId="{AAA3B1BE-ED1E-49B4-A7B9-9593AF7C3428}" type="presParOf" srcId="{462321D7-4119-4EFA-B860-D9A6C17EBA8F}" destId="{748EC756-4773-4D80-A93F-06A0B431BFDE}" srcOrd="5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F37EE3-5365-439E-99FC-498BE4E8DA0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CDBFBDE-2535-4E56-AF16-8E3232BEA2CA}">
      <dgm:prSet phldrT="[Текст]" custT="1"/>
      <dgm:spPr/>
      <dgm:t>
        <a:bodyPr/>
        <a:lstStyle/>
        <a:p>
          <a:r>
            <a:rPr lang="uk-UA" sz="1800" dirty="0"/>
            <a:t> Міністерство розвитку економіки, торгівлі та сільського господарства України</a:t>
          </a:r>
        </a:p>
      </dgm:t>
    </dgm:pt>
    <dgm:pt modelId="{7B419BB9-5966-4630-89AF-76D4ADEC9BA1}" type="parTrans" cxnId="{CBEA48A4-E83C-4644-A6E7-5689FF7D3C26}">
      <dgm:prSet/>
      <dgm:spPr/>
      <dgm:t>
        <a:bodyPr/>
        <a:lstStyle/>
        <a:p>
          <a:endParaRPr lang="uk-UA" sz="1800"/>
        </a:p>
      </dgm:t>
    </dgm:pt>
    <dgm:pt modelId="{DD73B112-CDB4-4B3B-AD61-261249E71DBB}" type="sibTrans" cxnId="{CBEA48A4-E83C-4644-A6E7-5689FF7D3C26}">
      <dgm:prSet/>
      <dgm:spPr/>
      <dgm:t>
        <a:bodyPr/>
        <a:lstStyle/>
        <a:p>
          <a:endParaRPr lang="uk-UA" sz="1800"/>
        </a:p>
      </dgm:t>
    </dgm:pt>
    <dgm:pt modelId="{C50A4D0D-0EB1-41A2-A471-BDA68EC2A040}">
      <dgm:prSet custT="1"/>
      <dgm:spPr/>
      <dgm:t>
        <a:bodyPr/>
        <a:lstStyle/>
        <a:p>
          <a:r>
            <a:rPr lang="uk-UA" sz="1800" dirty="0"/>
            <a:t> Міністерство освіти і науки України</a:t>
          </a:r>
        </a:p>
      </dgm:t>
    </dgm:pt>
    <dgm:pt modelId="{508D2A73-85F8-41B4-9BD6-C03A6E91633C}" type="parTrans" cxnId="{30534956-7BF7-4255-AFFD-4F265623BFC1}">
      <dgm:prSet/>
      <dgm:spPr/>
      <dgm:t>
        <a:bodyPr/>
        <a:lstStyle/>
        <a:p>
          <a:endParaRPr lang="uk-UA" sz="1800"/>
        </a:p>
      </dgm:t>
    </dgm:pt>
    <dgm:pt modelId="{AAB66861-7EAB-4123-B79C-EF96F8B71DC0}" type="sibTrans" cxnId="{30534956-7BF7-4255-AFFD-4F265623BFC1}">
      <dgm:prSet/>
      <dgm:spPr/>
      <dgm:t>
        <a:bodyPr/>
        <a:lstStyle/>
        <a:p>
          <a:endParaRPr lang="uk-UA" sz="1800"/>
        </a:p>
      </dgm:t>
    </dgm:pt>
    <dgm:pt modelId="{3FCFCCB7-F8F2-47C4-B800-EBF45534C1AB}">
      <dgm:prSet custT="1"/>
      <dgm:spPr/>
      <dgm:t>
        <a:bodyPr/>
        <a:lstStyle/>
        <a:p>
          <a:r>
            <a:rPr lang="uk-UA" sz="1800" dirty="0"/>
            <a:t>•Міністерство охорони </a:t>
          </a:r>
          <a:r>
            <a:rPr lang="uk-UA" sz="1800"/>
            <a:t>здоров'я України</a:t>
          </a:r>
          <a:endParaRPr lang="uk-UA" sz="1800" dirty="0"/>
        </a:p>
      </dgm:t>
    </dgm:pt>
    <dgm:pt modelId="{36C19678-59C7-4C5C-9D12-646B940E7E4C}" type="parTrans" cxnId="{8E09FB7C-54C1-4189-8F73-FE0607C290A8}">
      <dgm:prSet/>
      <dgm:spPr/>
      <dgm:t>
        <a:bodyPr/>
        <a:lstStyle/>
        <a:p>
          <a:endParaRPr lang="uk-UA" sz="1800"/>
        </a:p>
      </dgm:t>
    </dgm:pt>
    <dgm:pt modelId="{9C6B8EF2-FA83-448F-9295-2E54E1172413}" type="sibTrans" cxnId="{8E09FB7C-54C1-4189-8F73-FE0607C290A8}">
      <dgm:prSet/>
      <dgm:spPr/>
      <dgm:t>
        <a:bodyPr/>
        <a:lstStyle/>
        <a:p>
          <a:endParaRPr lang="uk-UA" sz="1800"/>
        </a:p>
      </dgm:t>
    </dgm:pt>
    <dgm:pt modelId="{2E38B6DA-374E-461F-83C3-03CE9CEED657}" type="pres">
      <dgm:prSet presAssocID="{49F37EE3-5365-439E-99FC-498BE4E8DA0B}" presName="linear" presStyleCnt="0">
        <dgm:presLayoutVars>
          <dgm:dir/>
          <dgm:animLvl val="lvl"/>
          <dgm:resizeHandles val="exact"/>
        </dgm:presLayoutVars>
      </dgm:prSet>
      <dgm:spPr/>
    </dgm:pt>
    <dgm:pt modelId="{8093F03D-81C7-4696-BB85-81B948716455}" type="pres">
      <dgm:prSet presAssocID="{FCDBFBDE-2535-4E56-AF16-8E3232BEA2CA}" presName="parentLin" presStyleCnt="0"/>
      <dgm:spPr/>
    </dgm:pt>
    <dgm:pt modelId="{E34C90EF-00BA-44FC-95E2-577BD76815D0}" type="pres">
      <dgm:prSet presAssocID="{FCDBFBDE-2535-4E56-AF16-8E3232BEA2CA}" presName="parentLeftMargin" presStyleLbl="node1" presStyleIdx="0" presStyleCnt="3"/>
      <dgm:spPr/>
    </dgm:pt>
    <dgm:pt modelId="{DE40B790-964D-4AA4-8260-696FCD67B7AF}" type="pres">
      <dgm:prSet presAssocID="{FCDBFBDE-2535-4E56-AF16-8E3232BEA2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E89685-C099-41AA-B960-43CD2F18EC6A}" type="pres">
      <dgm:prSet presAssocID="{FCDBFBDE-2535-4E56-AF16-8E3232BEA2CA}" presName="negativeSpace" presStyleCnt="0"/>
      <dgm:spPr/>
    </dgm:pt>
    <dgm:pt modelId="{2325FD84-C8DE-43E9-8831-5D57B8A04B84}" type="pres">
      <dgm:prSet presAssocID="{FCDBFBDE-2535-4E56-AF16-8E3232BEA2CA}" presName="childText" presStyleLbl="conFgAcc1" presStyleIdx="0" presStyleCnt="3">
        <dgm:presLayoutVars>
          <dgm:bulletEnabled val="1"/>
        </dgm:presLayoutVars>
      </dgm:prSet>
      <dgm:spPr/>
    </dgm:pt>
    <dgm:pt modelId="{7FE65718-9099-4BF8-A072-05DA51E4CF8E}" type="pres">
      <dgm:prSet presAssocID="{DD73B112-CDB4-4B3B-AD61-261249E71DBB}" presName="spaceBetweenRectangles" presStyleCnt="0"/>
      <dgm:spPr/>
    </dgm:pt>
    <dgm:pt modelId="{4FD206C7-77BC-42B6-94D1-49E3AED64D5B}" type="pres">
      <dgm:prSet presAssocID="{C50A4D0D-0EB1-41A2-A471-BDA68EC2A040}" presName="parentLin" presStyleCnt="0"/>
      <dgm:spPr/>
    </dgm:pt>
    <dgm:pt modelId="{F2D2D62E-A55A-443D-BC23-C4D8955F3A3D}" type="pres">
      <dgm:prSet presAssocID="{C50A4D0D-0EB1-41A2-A471-BDA68EC2A040}" presName="parentLeftMargin" presStyleLbl="node1" presStyleIdx="0" presStyleCnt="3"/>
      <dgm:spPr/>
    </dgm:pt>
    <dgm:pt modelId="{A3E628B2-6F89-4C76-BD8A-A3305655A6B4}" type="pres">
      <dgm:prSet presAssocID="{C50A4D0D-0EB1-41A2-A471-BDA68EC2A0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ECC7A4-22F4-463F-BBA9-0CE042D7DA74}" type="pres">
      <dgm:prSet presAssocID="{C50A4D0D-0EB1-41A2-A471-BDA68EC2A040}" presName="negativeSpace" presStyleCnt="0"/>
      <dgm:spPr/>
    </dgm:pt>
    <dgm:pt modelId="{C84CD37B-36A2-4B94-9ACA-23DE9B1C588F}" type="pres">
      <dgm:prSet presAssocID="{C50A4D0D-0EB1-41A2-A471-BDA68EC2A040}" presName="childText" presStyleLbl="conFgAcc1" presStyleIdx="1" presStyleCnt="3">
        <dgm:presLayoutVars>
          <dgm:bulletEnabled val="1"/>
        </dgm:presLayoutVars>
      </dgm:prSet>
      <dgm:spPr/>
    </dgm:pt>
    <dgm:pt modelId="{1FD2C1D5-9CF0-4DDE-BAE2-0A19DCD494D0}" type="pres">
      <dgm:prSet presAssocID="{AAB66861-7EAB-4123-B79C-EF96F8B71DC0}" presName="spaceBetweenRectangles" presStyleCnt="0"/>
      <dgm:spPr/>
    </dgm:pt>
    <dgm:pt modelId="{521E86F2-57B4-4435-841C-8B13B3C307B5}" type="pres">
      <dgm:prSet presAssocID="{3FCFCCB7-F8F2-47C4-B800-EBF45534C1AB}" presName="parentLin" presStyleCnt="0"/>
      <dgm:spPr/>
    </dgm:pt>
    <dgm:pt modelId="{87BB6A7B-976E-467A-8B23-256903B18935}" type="pres">
      <dgm:prSet presAssocID="{3FCFCCB7-F8F2-47C4-B800-EBF45534C1AB}" presName="parentLeftMargin" presStyleLbl="node1" presStyleIdx="1" presStyleCnt="3"/>
      <dgm:spPr/>
    </dgm:pt>
    <dgm:pt modelId="{86D55533-EA02-44AF-86D0-A798BE725EE1}" type="pres">
      <dgm:prSet presAssocID="{3FCFCCB7-F8F2-47C4-B800-EBF45534C1A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3231296-B290-44A7-A3AC-635137E135D3}" type="pres">
      <dgm:prSet presAssocID="{3FCFCCB7-F8F2-47C4-B800-EBF45534C1AB}" presName="negativeSpace" presStyleCnt="0"/>
      <dgm:spPr/>
    </dgm:pt>
    <dgm:pt modelId="{9D2B3F3C-D330-4964-8705-FE1F451F8C53}" type="pres">
      <dgm:prSet presAssocID="{3FCFCCB7-F8F2-47C4-B800-EBF45534C1A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5440607-DD0D-47B8-A2D3-D8EBE6BAAE7F}" type="presOf" srcId="{3FCFCCB7-F8F2-47C4-B800-EBF45534C1AB}" destId="{87BB6A7B-976E-467A-8B23-256903B18935}" srcOrd="0" destOrd="0" presId="urn:microsoft.com/office/officeart/2005/8/layout/list1"/>
    <dgm:cxn modelId="{530FBD17-6387-4FA0-B275-DD8907C914B8}" type="presOf" srcId="{3FCFCCB7-F8F2-47C4-B800-EBF45534C1AB}" destId="{86D55533-EA02-44AF-86D0-A798BE725EE1}" srcOrd="1" destOrd="0" presId="urn:microsoft.com/office/officeart/2005/8/layout/list1"/>
    <dgm:cxn modelId="{E6BB623F-93D7-44C2-BB65-6F03D0EC3E6C}" type="presOf" srcId="{C50A4D0D-0EB1-41A2-A471-BDA68EC2A040}" destId="{F2D2D62E-A55A-443D-BC23-C4D8955F3A3D}" srcOrd="0" destOrd="0" presId="urn:microsoft.com/office/officeart/2005/8/layout/list1"/>
    <dgm:cxn modelId="{30534956-7BF7-4255-AFFD-4F265623BFC1}" srcId="{49F37EE3-5365-439E-99FC-498BE4E8DA0B}" destId="{C50A4D0D-0EB1-41A2-A471-BDA68EC2A040}" srcOrd="1" destOrd="0" parTransId="{508D2A73-85F8-41B4-9BD6-C03A6E91633C}" sibTransId="{AAB66861-7EAB-4123-B79C-EF96F8B71DC0}"/>
    <dgm:cxn modelId="{8E09FB7C-54C1-4189-8F73-FE0607C290A8}" srcId="{49F37EE3-5365-439E-99FC-498BE4E8DA0B}" destId="{3FCFCCB7-F8F2-47C4-B800-EBF45534C1AB}" srcOrd="2" destOrd="0" parTransId="{36C19678-59C7-4C5C-9D12-646B940E7E4C}" sibTransId="{9C6B8EF2-FA83-448F-9295-2E54E1172413}"/>
    <dgm:cxn modelId="{59CEF990-84DD-4329-AAEF-8F70ACAB91A4}" type="presOf" srcId="{FCDBFBDE-2535-4E56-AF16-8E3232BEA2CA}" destId="{DE40B790-964D-4AA4-8260-696FCD67B7AF}" srcOrd="1" destOrd="0" presId="urn:microsoft.com/office/officeart/2005/8/layout/list1"/>
    <dgm:cxn modelId="{E876BC91-0043-4119-BCB0-B522F8C18542}" type="presOf" srcId="{FCDBFBDE-2535-4E56-AF16-8E3232BEA2CA}" destId="{E34C90EF-00BA-44FC-95E2-577BD76815D0}" srcOrd="0" destOrd="0" presId="urn:microsoft.com/office/officeart/2005/8/layout/list1"/>
    <dgm:cxn modelId="{CBEA48A4-E83C-4644-A6E7-5689FF7D3C26}" srcId="{49F37EE3-5365-439E-99FC-498BE4E8DA0B}" destId="{FCDBFBDE-2535-4E56-AF16-8E3232BEA2CA}" srcOrd="0" destOrd="0" parTransId="{7B419BB9-5966-4630-89AF-76D4ADEC9BA1}" sibTransId="{DD73B112-CDB4-4B3B-AD61-261249E71DBB}"/>
    <dgm:cxn modelId="{927AD5A4-4939-4C18-A603-331E08CA48B6}" type="presOf" srcId="{49F37EE3-5365-439E-99FC-498BE4E8DA0B}" destId="{2E38B6DA-374E-461F-83C3-03CE9CEED657}" srcOrd="0" destOrd="0" presId="urn:microsoft.com/office/officeart/2005/8/layout/list1"/>
    <dgm:cxn modelId="{E640BBD3-62BA-4EDA-9ABF-AA5D41A5FA46}" type="presOf" srcId="{C50A4D0D-0EB1-41A2-A471-BDA68EC2A040}" destId="{A3E628B2-6F89-4C76-BD8A-A3305655A6B4}" srcOrd="1" destOrd="0" presId="urn:microsoft.com/office/officeart/2005/8/layout/list1"/>
    <dgm:cxn modelId="{4CC181ED-5B97-4337-86BF-42C127686A95}" type="presParOf" srcId="{2E38B6DA-374E-461F-83C3-03CE9CEED657}" destId="{8093F03D-81C7-4696-BB85-81B948716455}" srcOrd="0" destOrd="0" presId="urn:microsoft.com/office/officeart/2005/8/layout/list1"/>
    <dgm:cxn modelId="{21890555-42E3-4F4C-8C75-35425A684E09}" type="presParOf" srcId="{8093F03D-81C7-4696-BB85-81B948716455}" destId="{E34C90EF-00BA-44FC-95E2-577BD76815D0}" srcOrd="0" destOrd="0" presId="urn:microsoft.com/office/officeart/2005/8/layout/list1"/>
    <dgm:cxn modelId="{B186C698-0FE5-4A4F-ADF0-3719976508C9}" type="presParOf" srcId="{8093F03D-81C7-4696-BB85-81B948716455}" destId="{DE40B790-964D-4AA4-8260-696FCD67B7AF}" srcOrd="1" destOrd="0" presId="urn:microsoft.com/office/officeart/2005/8/layout/list1"/>
    <dgm:cxn modelId="{C94DAEB9-A3EB-45BB-8B35-699BD414EFC0}" type="presParOf" srcId="{2E38B6DA-374E-461F-83C3-03CE9CEED657}" destId="{9AE89685-C099-41AA-B960-43CD2F18EC6A}" srcOrd="1" destOrd="0" presId="urn:microsoft.com/office/officeart/2005/8/layout/list1"/>
    <dgm:cxn modelId="{DE5E3920-05B7-4FFB-A83A-8DF6F135FD1D}" type="presParOf" srcId="{2E38B6DA-374E-461F-83C3-03CE9CEED657}" destId="{2325FD84-C8DE-43E9-8831-5D57B8A04B84}" srcOrd="2" destOrd="0" presId="urn:microsoft.com/office/officeart/2005/8/layout/list1"/>
    <dgm:cxn modelId="{B2E97C95-716B-45A6-98EB-641ABF81B68A}" type="presParOf" srcId="{2E38B6DA-374E-461F-83C3-03CE9CEED657}" destId="{7FE65718-9099-4BF8-A072-05DA51E4CF8E}" srcOrd="3" destOrd="0" presId="urn:microsoft.com/office/officeart/2005/8/layout/list1"/>
    <dgm:cxn modelId="{9383E6EE-AC46-4816-AD55-F2BE949382EF}" type="presParOf" srcId="{2E38B6DA-374E-461F-83C3-03CE9CEED657}" destId="{4FD206C7-77BC-42B6-94D1-49E3AED64D5B}" srcOrd="4" destOrd="0" presId="urn:microsoft.com/office/officeart/2005/8/layout/list1"/>
    <dgm:cxn modelId="{2952B96B-9D53-40A9-9151-5A04068BB764}" type="presParOf" srcId="{4FD206C7-77BC-42B6-94D1-49E3AED64D5B}" destId="{F2D2D62E-A55A-443D-BC23-C4D8955F3A3D}" srcOrd="0" destOrd="0" presId="urn:microsoft.com/office/officeart/2005/8/layout/list1"/>
    <dgm:cxn modelId="{F55B685D-23CF-4328-8F1A-B8867480AF16}" type="presParOf" srcId="{4FD206C7-77BC-42B6-94D1-49E3AED64D5B}" destId="{A3E628B2-6F89-4C76-BD8A-A3305655A6B4}" srcOrd="1" destOrd="0" presId="urn:microsoft.com/office/officeart/2005/8/layout/list1"/>
    <dgm:cxn modelId="{076CE639-EECB-4A78-A035-E4C493C17A59}" type="presParOf" srcId="{2E38B6DA-374E-461F-83C3-03CE9CEED657}" destId="{29ECC7A4-22F4-463F-BBA9-0CE042D7DA74}" srcOrd="5" destOrd="0" presId="urn:microsoft.com/office/officeart/2005/8/layout/list1"/>
    <dgm:cxn modelId="{4082F5CB-52FF-47E4-B80B-458D61C753F1}" type="presParOf" srcId="{2E38B6DA-374E-461F-83C3-03CE9CEED657}" destId="{C84CD37B-36A2-4B94-9ACA-23DE9B1C588F}" srcOrd="6" destOrd="0" presId="urn:microsoft.com/office/officeart/2005/8/layout/list1"/>
    <dgm:cxn modelId="{3414F175-B3A1-4370-8D72-DD270F5DC077}" type="presParOf" srcId="{2E38B6DA-374E-461F-83C3-03CE9CEED657}" destId="{1FD2C1D5-9CF0-4DDE-BAE2-0A19DCD494D0}" srcOrd="7" destOrd="0" presId="urn:microsoft.com/office/officeart/2005/8/layout/list1"/>
    <dgm:cxn modelId="{44DB9E4C-F1B8-4C44-8BBD-BDE213667E11}" type="presParOf" srcId="{2E38B6DA-374E-461F-83C3-03CE9CEED657}" destId="{521E86F2-57B4-4435-841C-8B13B3C307B5}" srcOrd="8" destOrd="0" presId="urn:microsoft.com/office/officeart/2005/8/layout/list1"/>
    <dgm:cxn modelId="{7F418509-6F8D-4D7F-B312-95FEF9156798}" type="presParOf" srcId="{521E86F2-57B4-4435-841C-8B13B3C307B5}" destId="{87BB6A7B-976E-467A-8B23-256903B18935}" srcOrd="0" destOrd="0" presId="urn:microsoft.com/office/officeart/2005/8/layout/list1"/>
    <dgm:cxn modelId="{1879D9C8-CAA3-492A-9FC3-6949401433F6}" type="presParOf" srcId="{521E86F2-57B4-4435-841C-8B13B3C307B5}" destId="{86D55533-EA02-44AF-86D0-A798BE725EE1}" srcOrd="1" destOrd="0" presId="urn:microsoft.com/office/officeart/2005/8/layout/list1"/>
    <dgm:cxn modelId="{457D4D32-F3A0-4184-981B-A18DF271CB77}" type="presParOf" srcId="{2E38B6DA-374E-461F-83C3-03CE9CEED657}" destId="{B3231296-B290-44A7-A3AC-635137E135D3}" srcOrd="9" destOrd="0" presId="urn:microsoft.com/office/officeart/2005/8/layout/list1"/>
    <dgm:cxn modelId="{9D2456F9-6C43-48EC-AA09-645E3E801FB9}" type="presParOf" srcId="{2E38B6DA-374E-461F-83C3-03CE9CEED657}" destId="{9D2B3F3C-D330-4964-8705-FE1F451F8C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F37EE3-5365-439E-99FC-498BE4E8DA0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CDBFBDE-2535-4E56-AF16-8E3232BEA2CA}">
      <dgm:prSet phldrT="[Текст]" custT="1"/>
      <dgm:spPr/>
      <dgm:t>
        <a:bodyPr/>
        <a:lstStyle/>
        <a:p>
          <a:r>
            <a:rPr lang="uk-UA" sz="1800" dirty="0"/>
            <a:t>Міністерство інфраструктури України;</a:t>
          </a:r>
        </a:p>
      </dgm:t>
    </dgm:pt>
    <dgm:pt modelId="{7B419BB9-5966-4630-89AF-76D4ADEC9BA1}" type="parTrans" cxnId="{CBEA48A4-E83C-4644-A6E7-5689FF7D3C26}">
      <dgm:prSet/>
      <dgm:spPr/>
      <dgm:t>
        <a:bodyPr/>
        <a:lstStyle/>
        <a:p>
          <a:endParaRPr lang="uk-UA" sz="1800"/>
        </a:p>
      </dgm:t>
    </dgm:pt>
    <dgm:pt modelId="{DD73B112-CDB4-4B3B-AD61-261249E71DBB}" type="sibTrans" cxnId="{CBEA48A4-E83C-4644-A6E7-5689FF7D3C26}">
      <dgm:prSet/>
      <dgm:spPr/>
      <dgm:t>
        <a:bodyPr/>
        <a:lstStyle/>
        <a:p>
          <a:endParaRPr lang="uk-UA" sz="1800"/>
        </a:p>
      </dgm:t>
    </dgm:pt>
    <dgm:pt modelId="{AB5DDB55-DC96-42B3-BBF0-A126701C48BF}">
      <dgm:prSet custT="1"/>
      <dgm:spPr/>
      <dgm:t>
        <a:bodyPr/>
        <a:lstStyle/>
        <a:p>
          <a:r>
            <a:rPr lang="uk-UA" sz="1800" dirty="0"/>
            <a:t>Національна комісія, що здійснює державне регулювання у сфері зв’язку та інформатизації;</a:t>
          </a:r>
        </a:p>
      </dgm:t>
    </dgm:pt>
    <dgm:pt modelId="{A03F1A6F-6087-4A67-B905-6829A41864C5}" type="parTrans" cxnId="{485D8138-B406-4915-995E-21D448FA497E}">
      <dgm:prSet/>
      <dgm:spPr/>
      <dgm:t>
        <a:bodyPr/>
        <a:lstStyle/>
        <a:p>
          <a:endParaRPr lang="uk-UA" sz="1800"/>
        </a:p>
      </dgm:t>
    </dgm:pt>
    <dgm:pt modelId="{1C8C5A68-1041-49E5-85A0-34CB324037D3}" type="sibTrans" cxnId="{485D8138-B406-4915-995E-21D448FA497E}">
      <dgm:prSet/>
      <dgm:spPr/>
      <dgm:t>
        <a:bodyPr/>
        <a:lstStyle/>
        <a:p>
          <a:endParaRPr lang="uk-UA" sz="1800"/>
        </a:p>
      </dgm:t>
    </dgm:pt>
    <dgm:pt modelId="{1C2555C8-DD6F-4D22-BB0C-B5060CF2396B}">
      <dgm:prSet custT="1"/>
      <dgm:spPr/>
      <dgm:t>
        <a:bodyPr/>
        <a:lstStyle/>
        <a:p>
          <a:r>
            <a:rPr lang="uk-UA" sz="1800" dirty="0"/>
            <a:t>Державна служба спеціального зв’язку та захисту інформації</a:t>
          </a:r>
        </a:p>
      </dgm:t>
    </dgm:pt>
    <dgm:pt modelId="{DA9EB002-9096-455D-A601-737CB9844039}" type="parTrans" cxnId="{474CDEA7-5E4A-4576-8CB8-5524BC42D099}">
      <dgm:prSet/>
      <dgm:spPr/>
      <dgm:t>
        <a:bodyPr/>
        <a:lstStyle/>
        <a:p>
          <a:endParaRPr lang="uk-UA" sz="1800"/>
        </a:p>
      </dgm:t>
    </dgm:pt>
    <dgm:pt modelId="{BA8E5BF0-C558-4830-9A73-C68A1F765AA2}" type="sibTrans" cxnId="{474CDEA7-5E4A-4576-8CB8-5524BC42D099}">
      <dgm:prSet/>
      <dgm:spPr/>
      <dgm:t>
        <a:bodyPr/>
        <a:lstStyle/>
        <a:p>
          <a:endParaRPr lang="uk-UA" sz="1800"/>
        </a:p>
      </dgm:t>
    </dgm:pt>
    <dgm:pt modelId="{2E38B6DA-374E-461F-83C3-03CE9CEED657}" type="pres">
      <dgm:prSet presAssocID="{49F37EE3-5365-439E-99FC-498BE4E8DA0B}" presName="linear" presStyleCnt="0">
        <dgm:presLayoutVars>
          <dgm:dir/>
          <dgm:animLvl val="lvl"/>
          <dgm:resizeHandles val="exact"/>
        </dgm:presLayoutVars>
      </dgm:prSet>
      <dgm:spPr/>
    </dgm:pt>
    <dgm:pt modelId="{8093F03D-81C7-4696-BB85-81B948716455}" type="pres">
      <dgm:prSet presAssocID="{FCDBFBDE-2535-4E56-AF16-8E3232BEA2CA}" presName="parentLin" presStyleCnt="0"/>
      <dgm:spPr/>
    </dgm:pt>
    <dgm:pt modelId="{E34C90EF-00BA-44FC-95E2-577BD76815D0}" type="pres">
      <dgm:prSet presAssocID="{FCDBFBDE-2535-4E56-AF16-8E3232BEA2CA}" presName="parentLeftMargin" presStyleLbl="node1" presStyleIdx="0" presStyleCnt="3"/>
      <dgm:spPr/>
    </dgm:pt>
    <dgm:pt modelId="{DE40B790-964D-4AA4-8260-696FCD67B7AF}" type="pres">
      <dgm:prSet presAssocID="{FCDBFBDE-2535-4E56-AF16-8E3232BEA2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E89685-C099-41AA-B960-43CD2F18EC6A}" type="pres">
      <dgm:prSet presAssocID="{FCDBFBDE-2535-4E56-AF16-8E3232BEA2CA}" presName="negativeSpace" presStyleCnt="0"/>
      <dgm:spPr/>
    </dgm:pt>
    <dgm:pt modelId="{2325FD84-C8DE-43E9-8831-5D57B8A04B84}" type="pres">
      <dgm:prSet presAssocID="{FCDBFBDE-2535-4E56-AF16-8E3232BEA2CA}" presName="childText" presStyleLbl="conFgAcc1" presStyleIdx="0" presStyleCnt="3">
        <dgm:presLayoutVars>
          <dgm:bulletEnabled val="1"/>
        </dgm:presLayoutVars>
      </dgm:prSet>
      <dgm:spPr/>
    </dgm:pt>
    <dgm:pt modelId="{7FE65718-9099-4BF8-A072-05DA51E4CF8E}" type="pres">
      <dgm:prSet presAssocID="{DD73B112-CDB4-4B3B-AD61-261249E71DBB}" presName="spaceBetweenRectangles" presStyleCnt="0"/>
      <dgm:spPr/>
    </dgm:pt>
    <dgm:pt modelId="{761B5D4C-9F4A-4A5A-88BF-EB6EC2987069}" type="pres">
      <dgm:prSet presAssocID="{AB5DDB55-DC96-42B3-BBF0-A126701C48BF}" presName="parentLin" presStyleCnt="0"/>
      <dgm:spPr/>
    </dgm:pt>
    <dgm:pt modelId="{A93D41C1-8EDB-4AE8-9B9A-4FE0B6CCCAF9}" type="pres">
      <dgm:prSet presAssocID="{AB5DDB55-DC96-42B3-BBF0-A126701C48BF}" presName="parentLeftMargin" presStyleLbl="node1" presStyleIdx="0" presStyleCnt="3"/>
      <dgm:spPr/>
    </dgm:pt>
    <dgm:pt modelId="{FC5EB389-2011-4122-92E2-6E1BECF11C7C}" type="pres">
      <dgm:prSet presAssocID="{AB5DDB55-DC96-42B3-BBF0-A126701C48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46EFD63-D2FA-4DF4-BE65-CCEF93012B16}" type="pres">
      <dgm:prSet presAssocID="{AB5DDB55-DC96-42B3-BBF0-A126701C48BF}" presName="negativeSpace" presStyleCnt="0"/>
      <dgm:spPr/>
    </dgm:pt>
    <dgm:pt modelId="{F7956E22-74DA-4CCA-83AE-48908EDCC174}" type="pres">
      <dgm:prSet presAssocID="{AB5DDB55-DC96-42B3-BBF0-A126701C48BF}" presName="childText" presStyleLbl="conFgAcc1" presStyleIdx="1" presStyleCnt="3">
        <dgm:presLayoutVars>
          <dgm:bulletEnabled val="1"/>
        </dgm:presLayoutVars>
      </dgm:prSet>
      <dgm:spPr/>
    </dgm:pt>
    <dgm:pt modelId="{16763325-33C9-4905-A6AE-B7131AAA5AC7}" type="pres">
      <dgm:prSet presAssocID="{1C8C5A68-1041-49E5-85A0-34CB324037D3}" presName="spaceBetweenRectangles" presStyleCnt="0"/>
      <dgm:spPr/>
    </dgm:pt>
    <dgm:pt modelId="{E5507B30-60C1-43FD-89AA-C6D7DFD9DCCD}" type="pres">
      <dgm:prSet presAssocID="{1C2555C8-DD6F-4D22-BB0C-B5060CF2396B}" presName="parentLin" presStyleCnt="0"/>
      <dgm:spPr/>
    </dgm:pt>
    <dgm:pt modelId="{5B5E89D6-965B-4071-A5FA-89C796EC1A1E}" type="pres">
      <dgm:prSet presAssocID="{1C2555C8-DD6F-4D22-BB0C-B5060CF2396B}" presName="parentLeftMargin" presStyleLbl="node1" presStyleIdx="1" presStyleCnt="3"/>
      <dgm:spPr/>
    </dgm:pt>
    <dgm:pt modelId="{4082BD4F-24E5-497A-AB93-E5D2BBFF58F7}" type="pres">
      <dgm:prSet presAssocID="{1C2555C8-DD6F-4D22-BB0C-B5060CF2396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D45B96B-CEB4-4854-9F16-AB4E423E21E1}" type="pres">
      <dgm:prSet presAssocID="{1C2555C8-DD6F-4D22-BB0C-B5060CF2396B}" presName="negativeSpace" presStyleCnt="0"/>
      <dgm:spPr/>
    </dgm:pt>
    <dgm:pt modelId="{093D7163-3BFB-4F1D-A575-23D320C69B14}" type="pres">
      <dgm:prSet presAssocID="{1C2555C8-DD6F-4D22-BB0C-B5060CF2396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8F7040C-F526-4B63-8AA0-5D17EA0F25E2}" type="presOf" srcId="{AB5DDB55-DC96-42B3-BBF0-A126701C48BF}" destId="{FC5EB389-2011-4122-92E2-6E1BECF11C7C}" srcOrd="1" destOrd="0" presId="urn:microsoft.com/office/officeart/2005/8/layout/list1"/>
    <dgm:cxn modelId="{485D8138-B406-4915-995E-21D448FA497E}" srcId="{49F37EE3-5365-439E-99FC-498BE4E8DA0B}" destId="{AB5DDB55-DC96-42B3-BBF0-A126701C48BF}" srcOrd="1" destOrd="0" parTransId="{A03F1A6F-6087-4A67-B905-6829A41864C5}" sibTransId="{1C8C5A68-1041-49E5-85A0-34CB324037D3}"/>
    <dgm:cxn modelId="{59CEF990-84DD-4329-AAEF-8F70ACAB91A4}" type="presOf" srcId="{FCDBFBDE-2535-4E56-AF16-8E3232BEA2CA}" destId="{DE40B790-964D-4AA4-8260-696FCD67B7AF}" srcOrd="1" destOrd="0" presId="urn:microsoft.com/office/officeart/2005/8/layout/list1"/>
    <dgm:cxn modelId="{E876BC91-0043-4119-BCB0-B522F8C18542}" type="presOf" srcId="{FCDBFBDE-2535-4E56-AF16-8E3232BEA2CA}" destId="{E34C90EF-00BA-44FC-95E2-577BD76815D0}" srcOrd="0" destOrd="0" presId="urn:microsoft.com/office/officeart/2005/8/layout/list1"/>
    <dgm:cxn modelId="{6C882F9F-756F-44F7-82D0-2DD66A38E157}" type="presOf" srcId="{AB5DDB55-DC96-42B3-BBF0-A126701C48BF}" destId="{A93D41C1-8EDB-4AE8-9B9A-4FE0B6CCCAF9}" srcOrd="0" destOrd="0" presId="urn:microsoft.com/office/officeart/2005/8/layout/list1"/>
    <dgm:cxn modelId="{CBEA48A4-E83C-4644-A6E7-5689FF7D3C26}" srcId="{49F37EE3-5365-439E-99FC-498BE4E8DA0B}" destId="{FCDBFBDE-2535-4E56-AF16-8E3232BEA2CA}" srcOrd="0" destOrd="0" parTransId="{7B419BB9-5966-4630-89AF-76D4ADEC9BA1}" sibTransId="{DD73B112-CDB4-4B3B-AD61-261249E71DBB}"/>
    <dgm:cxn modelId="{927AD5A4-4939-4C18-A603-331E08CA48B6}" type="presOf" srcId="{49F37EE3-5365-439E-99FC-498BE4E8DA0B}" destId="{2E38B6DA-374E-461F-83C3-03CE9CEED657}" srcOrd="0" destOrd="0" presId="urn:microsoft.com/office/officeart/2005/8/layout/list1"/>
    <dgm:cxn modelId="{474CDEA7-5E4A-4576-8CB8-5524BC42D099}" srcId="{49F37EE3-5365-439E-99FC-498BE4E8DA0B}" destId="{1C2555C8-DD6F-4D22-BB0C-B5060CF2396B}" srcOrd="2" destOrd="0" parTransId="{DA9EB002-9096-455D-A601-737CB9844039}" sibTransId="{BA8E5BF0-C558-4830-9A73-C68A1F765AA2}"/>
    <dgm:cxn modelId="{F9D435AD-DB9C-4899-B9F6-38DAC8D02C6B}" type="presOf" srcId="{1C2555C8-DD6F-4D22-BB0C-B5060CF2396B}" destId="{4082BD4F-24E5-497A-AB93-E5D2BBFF58F7}" srcOrd="1" destOrd="0" presId="urn:microsoft.com/office/officeart/2005/8/layout/list1"/>
    <dgm:cxn modelId="{7D19F4BA-8C1B-4373-94FE-96EFB9012DD9}" type="presOf" srcId="{1C2555C8-DD6F-4D22-BB0C-B5060CF2396B}" destId="{5B5E89D6-965B-4071-A5FA-89C796EC1A1E}" srcOrd="0" destOrd="0" presId="urn:microsoft.com/office/officeart/2005/8/layout/list1"/>
    <dgm:cxn modelId="{4CC181ED-5B97-4337-86BF-42C127686A95}" type="presParOf" srcId="{2E38B6DA-374E-461F-83C3-03CE9CEED657}" destId="{8093F03D-81C7-4696-BB85-81B948716455}" srcOrd="0" destOrd="0" presId="urn:microsoft.com/office/officeart/2005/8/layout/list1"/>
    <dgm:cxn modelId="{21890555-42E3-4F4C-8C75-35425A684E09}" type="presParOf" srcId="{8093F03D-81C7-4696-BB85-81B948716455}" destId="{E34C90EF-00BA-44FC-95E2-577BD76815D0}" srcOrd="0" destOrd="0" presId="urn:microsoft.com/office/officeart/2005/8/layout/list1"/>
    <dgm:cxn modelId="{B186C698-0FE5-4A4F-ADF0-3719976508C9}" type="presParOf" srcId="{8093F03D-81C7-4696-BB85-81B948716455}" destId="{DE40B790-964D-4AA4-8260-696FCD67B7AF}" srcOrd="1" destOrd="0" presId="urn:microsoft.com/office/officeart/2005/8/layout/list1"/>
    <dgm:cxn modelId="{C94DAEB9-A3EB-45BB-8B35-699BD414EFC0}" type="presParOf" srcId="{2E38B6DA-374E-461F-83C3-03CE9CEED657}" destId="{9AE89685-C099-41AA-B960-43CD2F18EC6A}" srcOrd="1" destOrd="0" presId="urn:microsoft.com/office/officeart/2005/8/layout/list1"/>
    <dgm:cxn modelId="{DE5E3920-05B7-4FFB-A83A-8DF6F135FD1D}" type="presParOf" srcId="{2E38B6DA-374E-461F-83C3-03CE9CEED657}" destId="{2325FD84-C8DE-43E9-8831-5D57B8A04B84}" srcOrd="2" destOrd="0" presId="urn:microsoft.com/office/officeart/2005/8/layout/list1"/>
    <dgm:cxn modelId="{B2E97C95-716B-45A6-98EB-641ABF81B68A}" type="presParOf" srcId="{2E38B6DA-374E-461F-83C3-03CE9CEED657}" destId="{7FE65718-9099-4BF8-A072-05DA51E4CF8E}" srcOrd="3" destOrd="0" presId="urn:microsoft.com/office/officeart/2005/8/layout/list1"/>
    <dgm:cxn modelId="{A7136EDC-44CC-44FE-A9D3-4E8B6AB775FD}" type="presParOf" srcId="{2E38B6DA-374E-461F-83C3-03CE9CEED657}" destId="{761B5D4C-9F4A-4A5A-88BF-EB6EC2987069}" srcOrd="4" destOrd="0" presId="urn:microsoft.com/office/officeart/2005/8/layout/list1"/>
    <dgm:cxn modelId="{3EE18C98-9108-4487-969E-8AA388F4884F}" type="presParOf" srcId="{761B5D4C-9F4A-4A5A-88BF-EB6EC2987069}" destId="{A93D41C1-8EDB-4AE8-9B9A-4FE0B6CCCAF9}" srcOrd="0" destOrd="0" presId="urn:microsoft.com/office/officeart/2005/8/layout/list1"/>
    <dgm:cxn modelId="{F84A43F9-13D8-468B-9D74-E7487080FED1}" type="presParOf" srcId="{761B5D4C-9F4A-4A5A-88BF-EB6EC2987069}" destId="{FC5EB389-2011-4122-92E2-6E1BECF11C7C}" srcOrd="1" destOrd="0" presId="urn:microsoft.com/office/officeart/2005/8/layout/list1"/>
    <dgm:cxn modelId="{BAC25309-0411-49F8-AB50-21BDB3632B0F}" type="presParOf" srcId="{2E38B6DA-374E-461F-83C3-03CE9CEED657}" destId="{646EFD63-D2FA-4DF4-BE65-CCEF93012B16}" srcOrd="5" destOrd="0" presId="urn:microsoft.com/office/officeart/2005/8/layout/list1"/>
    <dgm:cxn modelId="{15F704EC-C8AD-4A26-BDE7-F3BA0B716385}" type="presParOf" srcId="{2E38B6DA-374E-461F-83C3-03CE9CEED657}" destId="{F7956E22-74DA-4CCA-83AE-48908EDCC174}" srcOrd="6" destOrd="0" presId="urn:microsoft.com/office/officeart/2005/8/layout/list1"/>
    <dgm:cxn modelId="{7D719623-3E41-497E-8CE7-A013AD221F4D}" type="presParOf" srcId="{2E38B6DA-374E-461F-83C3-03CE9CEED657}" destId="{16763325-33C9-4905-A6AE-B7131AAA5AC7}" srcOrd="7" destOrd="0" presId="urn:microsoft.com/office/officeart/2005/8/layout/list1"/>
    <dgm:cxn modelId="{4B8FF9B7-0FED-44A9-872F-A7EA2FF2C8AE}" type="presParOf" srcId="{2E38B6DA-374E-461F-83C3-03CE9CEED657}" destId="{E5507B30-60C1-43FD-89AA-C6D7DFD9DCCD}" srcOrd="8" destOrd="0" presId="urn:microsoft.com/office/officeart/2005/8/layout/list1"/>
    <dgm:cxn modelId="{FC6429E7-3A83-4505-9D4A-61881173DCE1}" type="presParOf" srcId="{E5507B30-60C1-43FD-89AA-C6D7DFD9DCCD}" destId="{5B5E89D6-965B-4071-A5FA-89C796EC1A1E}" srcOrd="0" destOrd="0" presId="urn:microsoft.com/office/officeart/2005/8/layout/list1"/>
    <dgm:cxn modelId="{A7BB7C05-E5F2-4F4E-A624-9C621243D7C7}" type="presParOf" srcId="{E5507B30-60C1-43FD-89AA-C6D7DFD9DCCD}" destId="{4082BD4F-24E5-497A-AB93-E5D2BBFF58F7}" srcOrd="1" destOrd="0" presId="urn:microsoft.com/office/officeart/2005/8/layout/list1"/>
    <dgm:cxn modelId="{A74A641C-F6F9-4389-963D-BDB968C6B663}" type="presParOf" srcId="{2E38B6DA-374E-461F-83C3-03CE9CEED657}" destId="{5D45B96B-CEB4-4854-9F16-AB4E423E21E1}" srcOrd="9" destOrd="0" presId="urn:microsoft.com/office/officeart/2005/8/layout/list1"/>
    <dgm:cxn modelId="{30A72295-147E-4A81-9E41-639EFC0E1F50}" type="presParOf" srcId="{2E38B6DA-374E-461F-83C3-03CE9CEED657}" destId="{093D7163-3BFB-4F1D-A575-23D320C69B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559FE4-24E1-4B06-9B61-023B5B51AB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FFE1BB1-4D64-452F-8673-5472C1925FCC}">
      <dgm:prSet phldrT="[Текст]"/>
      <dgm:spPr/>
      <dgm:t>
        <a:bodyPr/>
        <a:lstStyle/>
        <a:p>
          <a:r>
            <a:rPr lang="uk-UA" dirty="0"/>
            <a:t>Державна митна служба України;</a:t>
          </a:r>
        </a:p>
      </dgm:t>
    </dgm:pt>
    <dgm:pt modelId="{75CCD06D-39FC-4071-9040-AF5AC5715195}" type="parTrans" cxnId="{F05E431E-57B6-42F4-8646-81E97AA34C2C}">
      <dgm:prSet/>
      <dgm:spPr/>
      <dgm:t>
        <a:bodyPr/>
        <a:lstStyle/>
        <a:p>
          <a:endParaRPr lang="uk-UA"/>
        </a:p>
      </dgm:t>
    </dgm:pt>
    <dgm:pt modelId="{9B7B4BFE-1E64-48C4-9CB1-673644919B2C}" type="sibTrans" cxnId="{F05E431E-57B6-42F4-8646-81E97AA34C2C}">
      <dgm:prSet/>
      <dgm:spPr/>
      <dgm:t>
        <a:bodyPr/>
        <a:lstStyle/>
        <a:p>
          <a:endParaRPr lang="uk-UA"/>
        </a:p>
      </dgm:t>
    </dgm:pt>
    <dgm:pt modelId="{12AB8EBC-2C50-4687-A5F7-B954C89681C7}">
      <dgm:prSet/>
      <dgm:spPr/>
      <dgm:t>
        <a:bodyPr/>
        <a:lstStyle/>
        <a:p>
          <a:r>
            <a:rPr lang="uk-UA" dirty="0"/>
            <a:t>Національна служба здоров’я України;</a:t>
          </a:r>
        </a:p>
      </dgm:t>
    </dgm:pt>
    <dgm:pt modelId="{6900DE17-384F-4406-A44F-FBB6560124E1}" type="parTrans" cxnId="{C249EB15-408C-4FBD-90B7-0C83D79EFB16}">
      <dgm:prSet/>
      <dgm:spPr/>
      <dgm:t>
        <a:bodyPr/>
        <a:lstStyle/>
        <a:p>
          <a:endParaRPr lang="uk-UA"/>
        </a:p>
      </dgm:t>
    </dgm:pt>
    <dgm:pt modelId="{76758468-4966-4940-B047-5976B0B83BF4}" type="sibTrans" cxnId="{C249EB15-408C-4FBD-90B7-0C83D79EFB16}">
      <dgm:prSet/>
      <dgm:spPr/>
      <dgm:t>
        <a:bodyPr/>
        <a:lstStyle/>
        <a:p>
          <a:endParaRPr lang="uk-UA"/>
        </a:p>
      </dgm:t>
    </dgm:pt>
    <dgm:pt modelId="{83F58844-76B9-4214-A764-E9D885C37DAD}">
      <dgm:prSet/>
      <dgm:spPr/>
      <dgm:t>
        <a:bodyPr/>
        <a:lstStyle/>
        <a:p>
          <a:r>
            <a:rPr lang="uk-UA" dirty="0"/>
            <a:t>Національний банк України;</a:t>
          </a:r>
        </a:p>
      </dgm:t>
    </dgm:pt>
    <dgm:pt modelId="{3893B250-079C-47E1-987E-D038827CCC6B}" type="parTrans" cxnId="{9C5BB7A1-DF3B-4C85-A4EC-A4FA4A650C99}">
      <dgm:prSet/>
      <dgm:spPr/>
      <dgm:t>
        <a:bodyPr/>
        <a:lstStyle/>
        <a:p>
          <a:endParaRPr lang="uk-UA"/>
        </a:p>
      </dgm:t>
    </dgm:pt>
    <dgm:pt modelId="{7C1C7FA3-366F-4FB9-B5A5-EFF85A4A83EB}" type="sibTrans" cxnId="{9C5BB7A1-DF3B-4C85-A4EC-A4FA4A650C99}">
      <dgm:prSet/>
      <dgm:spPr/>
      <dgm:t>
        <a:bodyPr/>
        <a:lstStyle/>
        <a:p>
          <a:endParaRPr lang="uk-UA"/>
        </a:p>
      </dgm:t>
    </dgm:pt>
    <dgm:pt modelId="{34C7A30A-7376-4F5A-B49A-6591E59015E6}">
      <dgm:prSet/>
      <dgm:spPr/>
      <dgm:t>
        <a:bodyPr/>
        <a:lstStyle/>
        <a:p>
          <a:r>
            <a:rPr lang="uk-UA" dirty="0"/>
            <a:t>Служба безпеки України;</a:t>
          </a:r>
        </a:p>
      </dgm:t>
    </dgm:pt>
    <dgm:pt modelId="{BF56A8EC-1D57-48A3-A45D-D0D6070B69BD}" type="parTrans" cxnId="{0C4FBABB-B5AF-4A22-9450-D1AB3A15E70D}">
      <dgm:prSet/>
      <dgm:spPr/>
      <dgm:t>
        <a:bodyPr/>
        <a:lstStyle/>
        <a:p>
          <a:endParaRPr lang="uk-UA"/>
        </a:p>
      </dgm:t>
    </dgm:pt>
    <dgm:pt modelId="{4C794848-7745-4992-85F3-586CE578165C}" type="sibTrans" cxnId="{0C4FBABB-B5AF-4A22-9450-D1AB3A15E70D}">
      <dgm:prSet/>
      <dgm:spPr/>
      <dgm:t>
        <a:bodyPr/>
        <a:lstStyle/>
        <a:p>
          <a:endParaRPr lang="uk-UA"/>
        </a:p>
      </dgm:t>
    </dgm:pt>
    <dgm:pt modelId="{55B86110-0564-4E0E-9726-3F1394E1AB90}" type="pres">
      <dgm:prSet presAssocID="{85559FE4-24E1-4B06-9B61-023B5B51AB0C}" presName="linear" presStyleCnt="0">
        <dgm:presLayoutVars>
          <dgm:dir/>
          <dgm:animLvl val="lvl"/>
          <dgm:resizeHandles val="exact"/>
        </dgm:presLayoutVars>
      </dgm:prSet>
      <dgm:spPr/>
    </dgm:pt>
    <dgm:pt modelId="{A55FC67A-B224-4367-B2C8-0110BB62A23B}" type="pres">
      <dgm:prSet presAssocID="{CFFE1BB1-4D64-452F-8673-5472C1925FCC}" presName="parentLin" presStyleCnt="0"/>
      <dgm:spPr/>
    </dgm:pt>
    <dgm:pt modelId="{377EC475-75D4-44EA-9D66-B86F6D0EDE55}" type="pres">
      <dgm:prSet presAssocID="{CFFE1BB1-4D64-452F-8673-5472C1925FCC}" presName="parentLeftMargin" presStyleLbl="node1" presStyleIdx="0" presStyleCnt="4"/>
      <dgm:spPr/>
    </dgm:pt>
    <dgm:pt modelId="{069BB182-AD24-42C7-B23E-2CDFFE330F6A}" type="pres">
      <dgm:prSet presAssocID="{CFFE1BB1-4D64-452F-8673-5472C1925FC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A7E97E6-04CC-46CC-B583-4EB0577944BF}" type="pres">
      <dgm:prSet presAssocID="{CFFE1BB1-4D64-452F-8673-5472C1925FCC}" presName="negativeSpace" presStyleCnt="0"/>
      <dgm:spPr/>
    </dgm:pt>
    <dgm:pt modelId="{8DC40744-7DB9-49B9-ADD1-1BCAB01FB959}" type="pres">
      <dgm:prSet presAssocID="{CFFE1BB1-4D64-452F-8673-5472C1925FCC}" presName="childText" presStyleLbl="conFgAcc1" presStyleIdx="0" presStyleCnt="4">
        <dgm:presLayoutVars>
          <dgm:bulletEnabled val="1"/>
        </dgm:presLayoutVars>
      </dgm:prSet>
      <dgm:spPr/>
    </dgm:pt>
    <dgm:pt modelId="{4A19B63E-4FCF-4895-B8A3-ED2763145916}" type="pres">
      <dgm:prSet presAssocID="{9B7B4BFE-1E64-48C4-9CB1-673644919B2C}" presName="spaceBetweenRectangles" presStyleCnt="0"/>
      <dgm:spPr/>
    </dgm:pt>
    <dgm:pt modelId="{0F92354C-1957-4E13-8FF7-4E0EF3D6EEEC}" type="pres">
      <dgm:prSet presAssocID="{12AB8EBC-2C50-4687-A5F7-B954C89681C7}" presName="parentLin" presStyleCnt="0"/>
      <dgm:spPr/>
    </dgm:pt>
    <dgm:pt modelId="{F1DE737A-BDC1-4B0E-AB88-C9A628D4CB26}" type="pres">
      <dgm:prSet presAssocID="{12AB8EBC-2C50-4687-A5F7-B954C89681C7}" presName="parentLeftMargin" presStyleLbl="node1" presStyleIdx="0" presStyleCnt="4"/>
      <dgm:spPr/>
    </dgm:pt>
    <dgm:pt modelId="{2EE93DE7-4298-43E1-8D6C-1145C0357B07}" type="pres">
      <dgm:prSet presAssocID="{12AB8EBC-2C50-4687-A5F7-B954C89681C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C697E38-FF58-40E9-B9B2-833139C3FAEF}" type="pres">
      <dgm:prSet presAssocID="{12AB8EBC-2C50-4687-A5F7-B954C89681C7}" presName="negativeSpace" presStyleCnt="0"/>
      <dgm:spPr/>
    </dgm:pt>
    <dgm:pt modelId="{8E90BCA0-9E46-4F5F-A147-8E4F2722DB4E}" type="pres">
      <dgm:prSet presAssocID="{12AB8EBC-2C50-4687-A5F7-B954C89681C7}" presName="childText" presStyleLbl="conFgAcc1" presStyleIdx="1" presStyleCnt="4">
        <dgm:presLayoutVars>
          <dgm:bulletEnabled val="1"/>
        </dgm:presLayoutVars>
      </dgm:prSet>
      <dgm:spPr/>
    </dgm:pt>
    <dgm:pt modelId="{6E134B03-F8AD-4620-9D5B-E5B90D97B5AC}" type="pres">
      <dgm:prSet presAssocID="{76758468-4966-4940-B047-5976B0B83BF4}" presName="spaceBetweenRectangles" presStyleCnt="0"/>
      <dgm:spPr/>
    </dgm:pt>
    <dgm:pt modelId="{932EF809-57A9-4537-806E-7C7348F33ED8}" type="pres">
      <dgm:prSet presAssocID="{83F58844-76B9-4214-A764-E9D885C37DAD}" presName="parentLin" presStyleCnt="0"/>
      <dgm:spPr/>
    </dgm:pt>
    <dgm:pt modelId="{68C4DB39-1C2B-44C7-98BE-B7FA7042CC7F}" type="pres">
      <dgm:prSet presAssocID="{83F58844-76B9-4214-A764-E9D885C37DAD}" presName="parentLeftMargin" presStyleLbl="node1" presStyleIdx="1" presStyleCnt="4"/>
      <dgm:spPr/>
    </dgm:pt>
    <dgm:pt modelId="{71098C21-5485-4062-88A4-11C952DD5330}" type="pres">
      <dgm:prSet presAssocID="{83F58844-76B9-4214-A764-E9D885C37DA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9FBA137-DC00-4D3E-B6AB-5886E77A0B06}" type="pres">
      <dgm:prSet presAssocID="{83F58844-76B9-4214-A764-E9D885C37DAD}" presName="negativeSpace" presStyleCnt="0"/>
      <dgm:spPr/>
    </dgm:pt>
    <dgm:pt modelId="{2C3C7882-4505-4054-A174-23360FCC74AA}" type="pres">
      <dgm:prSet presAssocID="{83F58844-76B9-4214-A764-E9D885C37DAD}" presName="childText" presStyleLbl="conFgAcc1" presStyleIdx="2" presStyleCnt="4">
        <dgm:presLayoutVars>
          <dgm:bulletEnabled val="1"/>
        </dgm:presLayoutVars>
      </dgm:prSet>
      <dgm:spPr/>
    </dgm:pt>
    <dgm:pt modelId="{5900573A-4B5C-4769-A0F9-B92556849F09}" type="pres">
      <dgm:prSet presAssocID="{7C1C7FA3-366F-4FB9-B5A5-EFF85A4A83EB}" presName="spaceBetweenRectangles" presStyleCnt="0"/>
      <dgm:spPr/>
    </dgm:pt>
    <dgm:pt modelId="{15103965-3451-41E0-92EF-C2ECE550789A}" type="pres">
      <dgm:prSet presAssocID="{34C7A30A-7376-4F5A-B49A-6591E59015E6}" presName="parentLin" presStyleCnt="0"/>
      <dgm:spPr/>
    </dgm:pt>
    <dgm:pt modelId="{64CE0744-8A87-4796-9B4F-6B94AE18052B}" type="pres">
      <dgm:prSet presAssocID="{34C7A30A-7376-4F5A-B49A-6591E59015E6}" presName="parentLeftMargin" presStyleLbl="node1" presStyleIdx="2" presStyleCnt="4"/>
      <dgm:spPr/>
    </dgm:pt>
    <dgm:pt modelId="{37E16C6D-EECE-493F-A533-E9761C1B7955}" type="pres">
      <dgm:prSet presAssocID="{34C7A30A-7376-4F5A-B49A-6591E59015E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5139F7D-AA2C-420D-B0B4-78D910BFF9E6}" type="pres">
      <dgm:prSet presAssocID="{34C7A30A-7376-4F5A-B49A-6591E59015E6}" presName="negativeSpace" presStyleCnt="0"/>
      <dgm:spPr/>
    </dgm:pt>
    <dgm:pt modelId="{99CF1409-4E95-4258-B430-EE4CF8ABEF73}" type="pres">
      <dgm:prSet presAssocID="{34C7A30A-7376-4F5A-B49A-6591E59015E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249EB15-408C-4FBD-90B7-0C83D79EFB16}" srcId="{85559FE4-24E1-4B06-9B61-023B5B51AB0C}" destId="{12AB8EBC-2C50-4687-A5F7-B954C89681C7}" srcOrd="1" destOrd="0" parTransId="{6900DE17-384F-4406-A44F-FBB6560124E1}" sibTransId="{76758468-4966-4940-B047-5976B0B83BF4}"/>
    <dgm:cxn modelId="{F05E431E-57B6-42F4-8646-81E97AA34C2C}" srcId="{85559FE4-24E1-4B06-9B61-023B5B51AB0C}" destId="{CFFE1BB1-4D64-452F-8673-5472C1925FCC}" srcOrd="0" destOrd="0" parTransId="{75CCD06D-39FC-4071-9040-AF5AC5715195}" sibTransId="{9B7B4BFE-1E64-48C4-9CB1-673644919B2C}"/>
    <dgm:cxn modelId="{01C37F33-3AAD-476E-BC76-1F7EAC104803}" type="presOf" srcId="{83F58844-76B9-4214-A764-E9D885C37DAD}" destId="{71098C21-5485-4062-88A4-11C952DD5330}" srcOrd="1" destOrd="0" presId="urn:microsoft.com/office/officeart/2005/8/layout/list1"/>
    <dgm:cxn modelId="{B2DA2236-7DFD-448E-B706-5FB79097EC44}" type="presOf" srcId="{34C7A30A-7376-4F5A-B49A-6591E59015E6}" destId="{37E16C6D-EECE-493F-A533-E9761C1B7955}" srcOrd="1" destOrd="0" presId="urn:microsoft.com/office/officeart/2005/8/layout/list1"/>
    <dgm:cxn modelId="{0408F737-4BA7-4CE6-A591-7AB7ED4C3894}" type="presOf" srcId="{34C7A30A-7376-4F5A-B49A-6591E59015E6}" destId="{64CE0744-8A87-4796-9B4F-6B94AE18052B}" srcOrd="0" destOrd="0" presId="urn:microsoft.com/office/officeart/2005/8/layout/list1"/>
    <dgm:cxn modelId="{0FEF2641-3380-413F-986B-70DBCC0E2F10}" type="presOf" srcId="{12AB8EBC-2C50-4687-A5F7-B954C89681C7}" destId="{F1DE737A-BDC1-4B0E-AB88-C9A628D4CB26}" srcOrd="0" destOrd="0" presId="urn:microsoft.com/office/officeart/2005/8/layout/list1"/>
    <dgm:cxn modelId="{3B51E348-523F-419B-B040-5597ECA17164}" type="presOf" srcId="{83F58844-76B9-4214-A764-E9D885C37DAD}" destId="{68C4DB39-1C2B-44C7-98BE-B7FA7042CC7F}" srcOrd="0" destOrd="0" presId="urn:microsoft.com/office/officeart/2005/8/layout/list1"/>
    <dgm:cxn modelId="{3C46D652-2FD1-4676-ADC6-10B9CB98FF88}" type="presOf" srcId="{12AB8EBC-2C50-4687-A5F7-B954C89681C7}" destId="{2EE93DE7-4298-43E1-8D6C-1145C0357B07}" srcOrd="1" destOrd="0" presId="urn:microsoft.com/office/officeart/2005/8/layout/list1"/>
    <dgm:cxn modelId="{8F98E192-DD9F-42E7-B593-90DFEF149A23}" type="presOf" srcId="{CFFE1BB1-4D64-452F-8673-5472C1925FCC}" destId="{069BB182-AD24-42C7-B23E-2CDFFE330F6A}" srcOrd="1" destOrd="0" presId="urn:microsoft.com/office/officeart/2005/8/layout/list1"/>
    <dgm:cxn modelId="{9C5BB7A1-DF3B-4C85-A4EC-A4FA4A650C99}" srcId="{85559FE4-24E1-4B06-9B61-023B5B51AB0C}" destId="{83F58844-76B9-4214-A764-E9D885C37DAD}" srcOrd="2" destOrd="0" parTransId="{3893B250-079C-47E1-987E-D038827CCC6B}" sibTransId="{7C1C7FA3-366F-4FB9-B5A5-EFF85A4A83EB}"/>
    <dgm:cxn modelId="{0C4FBABB-B5AF-4A22-9450-D1AB3A15E70D}" srcId="{85559FE4-24E1-4B06-9B61-023B5B51AB0C}" destId="{34C7A30A-7376-4F5A-B49A-6591E59015E6}" srcOrd="3" destOrd="0" parTransId="{BF56A8EC-1D57-48A3-A45D-D0D6070B69BD}" sibTransId="{4C794848-7745-4992-85F3-586CE578165C}"/>
    <dgm:cxn modelId="{1CF224BC-9ED9-494E-A39D-09DB9A9F0538}" type="presOf" srcId="{85559FE4-24E1-4B06-9B61-023B5B51AB0C}" destId="{55B86110-0564-4E0E-9726-3F1394E1AB90}" srcOrd="0" destOrd="0" presId="urn:microsoft.com/office/officeart/2005/8/layout/list1"/>
    <dgm:cxn modelId="{6EEDBBD6-00CE-4FEB-8612-C8A68F0C7D65}" type="presOf" srcId="{CFFE1BB1-4D64-452F-8673-5472C1925FCC}" destId="{377EC475-75D4-44EA-9D66-B86F6D0EDE55}" srcOrd="0" destOrd="0" presId="urn:microsoft.com/office/officeart/2005/8/layout/list1"/>
    <dgm:cxn modelId="{2F5DC838-BCD0-436F-8545-27F69E004164}" type="presParOf" srcId="{55B86110-0564-4E0E-9726-3F1394E1AB90}" destId="{A55FC67A-B224-4367-B2C8-0110BB62A23B}" srcOrd="0" destOrd="0" presId="urn:microsoft.com/office/officeart/2005/8/layout/list1"/>
    <dgm:cxn modelId="{14EC7E9F-999E-40FA-A07D-59B6462B8B71}" type="presParOf" srcId="{A55FC67A-B224-4367-B2C8-0110BB62A23B}" destId="{377EC475-75D4-44EA-9D66-B86F6D0EDE55}" srcOrd="0" destOrd="0" presId="urn:microsoft.com/office/officeart/2005/8/layout/list1"/>
    <dgm:cxn modelId="{9AFA63B8-971E-4D51-AEAD-E905325F559E}" type="presParOf" srcId="{A55FC67A-B224-4367-B2C8-0110BB62A23B}" destId="{069BB182-AD24-42C7-B23E-2CDFFE330F6A}" srcOrd="1" destOrd="0" presId="urn:microsoft.com/office/officeart/2005/8/layout/list1"/>
    <dgm:cxn modelId="{E041A3C2-1948-4DB3-8E2C-B12EB2C40A68}" type="presParOf" srcId="{55B86110-0564-4E0E-9726-3F1394E1AB90}" destId="{CA7E97E6-04CC-46CC-B583-4EB0577944BF}" srcOrd="1" destOrd="0" presId="urn:microsoft.com/office/officeart/2005/8/layout/list1"/>
    <dgm:cxn modelId="{A88EDC37-ED1D-43BF-9327-4C71FFED7DD3}" type="presParOf" srcId="{55B86110-0564-4E0E-9726-3F1394E1AB90}" destId="{8DC40744-7DB9-49B9-ADD1-1BCAB01FB959}" srcOrd="2" destOrd="0" presId="urn:microsoft.com/office/officeart/2005/8/layout/list1"/>
    <dgm:cxn modelId="{34352E15-7554-4F7A-ACB4-67560C503BE0}" type="presParOf" srcId="{55B86110-0564-4E0E-9726-3F1394E1AB90}" destId="{4A19B63E-4FCF-4895-B8A3-ED2763145916}" srcOrd="3" destOrd="0" presId="urn:microsoft.com/office/officeart/2005/8/layout/list1"/>
    <dgm:cxn modelId="{6D205709-A2E4-4F31-90DF-DB87B6A7A165}" type="presParOf" srcId="{55B86110-0564-4E0E-9726-3F1394E1AB90}" destId="{0F92354C-1957-4E13-8FF7-4E0EF3D6EEEC}" srcOrd="4" destOrd="0" presId="urn:microsoft.com/office/officeart/2005/8/layout/list1"/>
    <dgm:cxn modelId="{94994ED5-140A-48EB-B928-E08132CD6408}" type="presParOf" srcId="{0F92354C-1957-4E13-8FF7-4E0EF3D6EEEC}" destId="{F1DE737A-BDC1-4B0E-AB88-C9A628D4CB26}" srcOrd="0" destOrd="0" presId="urn:microsoft.com/office/officeart/2005/8/layout/list1"/>
    <dgm:cxn modelId="{D8942DD9-4A6A-43B0-9A27-4031CF0A8E9A}" type="presParOf" srcId="{0F92354C-1957-4E13-8FF7-4E0EF3D6EEEC}" destId="{2EE93DE7-4298-43E1-8D6C-1145C0357B07}" srcOrd="1" destOrd="0" presId="urn:microsoft.com/office/officeart/2005/8/layout/list1"/>
    <dgm:cxn modelId="{0D948BF3-2B1A-43A3-AA93-566F5296C708}" type="presParOf" srcId="{55B86110-0564-4E0E-9726-3F1394E1AB90}" destId="{DC697E38-FF58-40E9-B9B2-833139C3FAEF}" srcOrd="5" destOrd="0" presId="urn:microsoft.com/office/officeart/2005/8/layout/list1"/>
    <dgm:cxn modelId="{D34752E9-5D84-40D2-9C26-182760BA9CCA}" type="presParOf" srcId="{55B86110-0564-4E0E-9726-3F1394E1AB90}" destId="{8E90BCA0-9E46-4F5F-A147-8E4F2722DB4E}" srcOrd="6" destOrd="0" presId="urn:microsoft.com/office/officeart/2005/8/layout/list1"/>
    <dgm:cxn modelId="{F001FC66-E432-4CEF-BD86-3FECCE5C19F4}" type="presParOf" srcId="{55B86110-0564-4E0E-9726-3F1394E1AB90}" destId="{6E134B03-F8AD-4620-9D5B-E5B90D97B5AC}" srcOrd="7" destOrd="0" presId="urn:microsoft.com/office/officeart/2005/8/layout/list1"/>
    <dgm:cxn modelId="{9E7FBF22-6584-49E2-B5C7-CC33B4E8BD66}" type="presParOf" srcId="{55B86110-0564-4E0E-9726-3F1394E1AB90}" destId="{932EF809-57A9-4537-806E-7C7348F33ED8}" srcOrd="8" destOrd="0" presId="urn:microsoft.com/office/officeart/2005/8/layout/list1"/>
    <dgm:cxn modelId="{C1569453-0711-4EE2-95DC-6E840C54FC36}" type="presParOf" srcId="{932EF809-57A9-4537-806E-7C7348F33ED8}" destId="{68C4DB39-1C2B-44C7-98BE-B7FA7042CC7F}" srcOrd="0" destOrd="0" presId="urn:microsoft.com/office/officeart/2005/8/layout/list1"/>
    <dgm:cxn modelId="{5EA7D04A-E1B4-4363-8DE7-7B7C9E94D917}" type="presParOf" srcId="{932EF809-57A9-4537-806E-7C7348F33ED8}" destId="{71098C21-5485-4062-88A4-11C952DD5330}" srcOrd="1" destOrd="0" presId="urn:microsoft.com/office/officeart/2005/8/layout/list1"/>
    <dgm:cxn modelId="{DDEA8A37-8C6D-454F-ABE1-2A2E04A27C6D}" type="presParOf" srcId="{55B86110-0564-4E0E-9726-3F1394E1AB90}" destId="{29FBA137-DC00-4D3E-B6AB-5886E77A0B06}" srcOrd="9" destOrd="0" presId="urn:microsoft.com/office/officeart/2005/8/layout/list1"/>
    <dgm:cxn modelId="{6DB88DE0-737D-4F47-BECD-4CFD2986244B}" type="presParOf" srcId="{55B86110-0564-4E0E-9726-3F1394E1AB90}" destId="{2C3C7882-4505-4054-A174-23360FCC74AA}" srcOrd="10" destOrd="0" presId="urn:microsoft.com/office/officeart/2005/8/layout/list1"/>
    <dgm:cxn modelId="{A22DC66D-399D-4B6F-8531-1033E974E3FF}" type="presParOf" srcId="{55B86110-0564-4E0E-9726-3F1394E1AB90}" destId="{5900573A-4B5C-4769-A0F9-B92556849F09}" srcOrd="11" destOrd="0" presId="urn:microsoft.com/office/officeart/2005/8/layout/list1"/>
    <dgm:cxn modelId="{53CA1C67-3FDB-48DD-8D38-6918FB3B8E21}" type="presParOf" srcId="{55B86110-0564-4E0E-9726-3F1394E1AB90}" destId="{15103965-3451-41E0-92EF-C2ECE550789A}" srcOrd="12" destOrd="0" presId="urn:microsoft.com/office/officeart/2005/8/layout/list1"/>
    <dgm:cxn modelId="{603DE935-E551-4ED2-8178-27A1E6F0D2E2}" type="presParOf" srcId="{15103965-3451-41E0-92EF-C2ECE550789A}" destId="{64CE0744-8A87-4796-9B4F-6B94AE18052B}" srcOrd="0" destOrd="0" presId="urn:microsoft.com/office/officeart/2005/8/layout/list1"/>
    <dgm:cxn modelId="{1F377797-0A17-4A1C-AC7D-6B9AAC636B00}" type="presParOf" srcId="{15103965-3451-41E0-92EF-C2ECE550789A}" destId="{37E16C6D-EECE-493F-A533-E9761C1B7955}" srcOrd="1" destOrd="0" presId="urn:microsoft.com/office/officeart/2005/8/layout/list1"/>
    <dgm:cxn modelId="{E205A9C8-7C2F-4BA0-B30E-B1915F0A0DA9}" type="presParOf" srcId="{55B86110-0564-4E0E-9726-3F1394E1AB90}" destId="{15139F7D-AA2C-420D-B0B4-78D910BFF9E6}" srcOrd="13" destOrd="0" presId="urn:microsoft.com/office/officeart/2005/8/layout/list1"/>
    <dgm:cxn modelId="{36615DC8-D059-4926-89E7-3EDB49E123C4}" type="presParOf" srcId="{55B86110-0564-4E0E-9726-3F1394E1AB90}" destId="{99CF1409-4E95-4258-B430-EE4CF8ABEF7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4B20AC-B95C-4338-A3F6-A88D3AF6CF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1BA268F-28FC-4890-B4D2-C621CAF5E039}">
      <dgm:prSet custT="1"/>
      <dgm:spPr/>
      <dgm:t>
        <a:bodyPr/>
        <a:lstStyle/>
        <a:p>
          <a:r>
            <a:rPr lang="uk-UA" sz="1800" dirty="0"/>
            <a:t> Державне підприємство «Дія»;</a:t>
          </a:r>
        </a:p>
      </dgm:t>
    </dgm:pt>
    <dgm:pt modelId="{323D3702-5207-4E56-9E50-54FC19E021A4}" type="parTrans" cxnId="{FA9529ED-2634-4C4C-8691-FFDB13A3E4D8}">
      <dgm:prSet/>
      <dgm:spPr/>
      <dgm:t>
        <a:bodyPr/>
        <a:lstStyle/>
        <a:p>
          <a:endParaRPr lang="uk-UA" sz="1800"/>
        </a:p>
      </dgm:t>
    </dgm:pt>
    <dgm:pt modelId="{C32D5F93-3FF6-43DE-83E2-922572F16C62}" type="sibTrans" cxnId="{FA9529ED-2634-4C4C-8691-FFDB13A3E4D8}">
      <dgm:prSet/>
      <dgm:spPr/>
      <dgm:t>
        <a:bodyPr/>
        <a:lstStyle/>
        <a:p>
          <a:endParaRPr lang="uk-UA" sz="1800"/>
        </a:p>
      </dgm:t>
    </dgm:pt>
    <dgm:pt modelId="{3E187C03-EC8C-4BC5-8635-0001C42D9015}">
      <dgm:prSet custT="1"/>
      <dgm:spPr/>
      <dgm:t>
        <a:bodyPr/>
        <a:lstStyle/>
        <a:p>
          <a:r>
            <a:rPr lang="uk-UA" sz="1800" dirty="0"/>
            <a:t> Державне підприємство «Електронне здоров’я».</a:t>
          </a:r>
        </a:p>
      </dgm:t>
    </dgm:pt>
    <dgm:pt modelId="{5CC55987-157F-4311-BD20-3109602539C1}" type="parTrans" cxnId="{A21F6D12-DF44-461C-AE3C-F92D74F83535}">
      <dgm:prSet/>
      <dgm:spPr/>
      <dgm:t>
        <a:bodyPr/>
        <a:lstStyle/>
        <a:p>
          <a:endParaRPr lang="uk-UA" sz="1800"/>
        </a:p>
      </dgm:t>
    </dgm:pt>
    <dgm:pt modelId="{9E1CFCB2-C3F4-4F62-A3A6-F917B4346693}" type="sibTrans" cxnId="{A21F6D12-DF44-461C-AE3C-F92D74F83535}">
      <dgm:prSet/>
      <dgm:spPr/>
      <dgm:t>
        <a:bodyPr/>
        <a:lstStyle/>
        <a:p>
          <a:endParaRPr lang="uk-UA" sz="1800"/>
        </a:p>
      </dgm:t>
    </dgm:pt>
    <dgm:pt modelId="{67126B19-E68E-400A-8247-A3D0292FC2F6}">
      <dgm:prSet custT="1"/>
      <dgm:spPr/>
      <dgm:t>
        <a:bodyPr/>
        <a:lstStyle/>
        <a:p>
          <a:r>
            <a:rPr lang="uk-UA" sz="1800"/>
            <a:t>Департамент кіберполіції Національної поліції України;</a:t>
          </a:r>
          <a:endParaRPr lang="uk-UA" sz="1800" dirty="0"/>
        </a:p>
      </dgm:t>
    </dgm:pt>
    <dgm:pt modelId="{9FE38630-68FC-4B53-8ED7-0736C78A67E2}" type="parTrans" cxnId="{7CD56062-CA00-4BAD-A9C5-F2CB7877C779}">
      <dgm:prSet/>
      <dgm:spPr/>
      <dgm:t>
        <a:bodyPr/>
        <a:lstStyle/>
        <a:p>
          <a:endParaRPr lang="uk-UA" sz="1800"/>
        </a:p>
      </dgm:t>
    </dgm:pt>
    <dgm:pt modelId="{EC311A00-C8DA-42E6-97DD-04A60200DB80}" type="sibTrans" cxnId="{7CD56062-CA00-4BAD-A9C5-F2CB7877C779}">
      <dgm:prSet/>
      <dgm:spPr/>
      <dgm:t>
        <a:bodyPr/>
        <a:lstStyle/>
        <a:p>
          <a:endParaRPr lang="uk-UA" sz="1800"/>
        </a:p>
      </dgm:t>
    </dgm:pt>
    <dgm:pt modelId="{65A221FA-F978-4A8E-87A1-4A4D57029B6D}" type="pres">
      <dgm:prSet presAssocID="{0E4B20AC-B95C-4338-A3F6-A88D3AF6CF67}" presName="linear" presStyleCnt="0">
        <dgm:presLayoutVars>
          <dgm:dir/>
          <dgm:animLvl val="lvl"/>
          <dgm:resizeHandles val="exact"/>
        </dgm:presLayoutVars>
      </dgm:prSet>
      <dgm:spPr/>
    </dgm:pt>
    <dgm:pt modelId="{B87F52EC-8A97-4F89-A127-99168AD2A31E}" type="pres">
      <dgm:prSet presAssocID="{67126B19-E68E-400A-8247-A3D0292FC2F6}" presName="parentLin" presStyleCnt="0"/>
      <dgm:spPr/>
    </dgm:pt>
    <dgm:pt modelId="{E16355AB-3EEF-4626-B743-B1E8121B9439}" type="pres">
      <dgm:prSet presAssocID="{67126B19-E68E-400A-8247-A3D0292FC2F6}" presName="parentLeftMargin" presStyleLbl="node1" presStyleIdx="0" presStyleCnt="3"/>
      <dgm:spPr/>
    </dgm:pt>
    <dgm:pt modelId="{AE4C2F32-63EB-458A-8519-21B690B67B11}" type="pres">
      <dgm:prSet presAssocID="{67126B19-E68E-400A-8247-A3D0292FC2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8AE8EA-E56F-4741-B0A8-BCC704B640AF}" type="pres">
      <dgm:prSet presAssocID="{67126B19-E68E-400A-8247-A3D0292FC2F6}" presName="negativeSpace" presStyleCnt="0"/>
      <dgm:spPr/>
    </dgm:pt>
    <dgm:pt modelId="{F93BA1B3-FB33-4F12-BDB7-76EB4FC063D6}" type="pres">
      <dgm:prSet presAssocID="{67126B19-E68E-400A-8247-A3D0292FC2F6}" presName="childText" presStyleLbl="conFgAcc1" presStyleIdx="0" presStyleCnt="3">
        <dgm:presLayoutVars>
          <dgm:bulletEnabled val="1"/>
        </dgm:presLayoutVars>
      </dgm:prSet>
      <dgm:spPr/>
    </dgm:pt>
    <dgm:pt modelId="{FE401A49-3189-46C0-A183-86F88166636D}" type="pres">
      <dgm:prSet presAssocID="{EC311A00-C8DA-42E6-97DD-04A60200DB80}" presName="spaceBetweenRectangles" presStyleCnt="0"/>
      <dgm:spPr/>
    </dgm:pt>
    <dgm:pt modelId="{CE7311B0-7445-4B07-885D-43F73229FA78}" type="pres">
      <dgm:prSet presAssocID="{E1BA268F-28FC-4890-B4D2-C621CAF5E039}" presName="parentLin" presStyleCnt="0"/>
      <dgm:spPr/>
    </dgm:pt>
    <dgm:pt modelId="{034DBD57-D34D-408B-9249-A91C4B3DFCA3}" type="pres">
      <dgm:prSet presAssocID="{E1BA268F-28FC-4890-B4D2-C621CAF5E039}" presName="parentLeftMargin" presStyleLbl="node1" presStyleIdx="0" presStyleCnt="3"/>
      <dgm:spPr/>
    </dgm:pt>
    <dgm:pt modelId="{37A20CBD-6D4B-4E78-8398-A197A46DC8D4}" type="pres">
      <dgm:prSet presAssocID="{E1BA268F-28FC-4890-B4D2-C621CAF5E03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9127BB1-0B07-46F4-B21F-52E2C0CD9E45}" type="pres">
      <dgm:prSet presAssocID="{E1BA268F-28FC-4890-B4D2-C621CAF5E039}" presName="negativeSpace" presStyleCnt="0"/>
      <dgm:spPr/>
    </dgm:pt>
    <dgm:pt modelId="{706AB176-9FA5-4CD9-8622-05D16B635278}" type="pres">
      <dgm:prSet presAssocID="{E1BA268F-28FC-4890-B4D2-C621CAF5E039}" presName="childText" presStyleLbl="conFgAcc1" presStyleIdx="1" presStyleCnt="3" custLinFactNeighborY="-21654">
        <dgm:presLayoutVars>
          <dgm:bulletEnabled val="1"/>
        </dgm:presLayoutVars>
      </dgm:prSet>
      <dgm:spPr/>
    </dgm:pt>
    <dgm:pt modelId="{56A5BD3B-1F7D-40C9-ACB9-C58280CEDEB2}" type="pres">
      <dgm:prSet presAssocID="{C32D5F93-3FF6-43DE-83E2-922572F16C62}" presName="spaceBetweenRectangles" presStyleCnt="0"/>
      <dgm:spPr/>
    </dgm:pt>
    <dgm:pt modelId="{9E629BC7-4E96-4ACE-9383-2936B001664D}" type="pres">
      <dgm:prSet presAssocID="{3E187C03-EC8C-4BC5-8635-0001C42D9015}" presName="parentLin" presStyleCnt="0"/>
      <dgm:spPr/>
    </dgm:pt>
    <dgm:pt modelId="{230BC17C-7480-4B02-BFBF-ECC3DE66F5A8}" type="pres">
      <dgm:prSet presAssocID="{3E187C03-EC8C-4BC5-8635-0001C42D9015}" presName="parentLeftMargin" presStyleLbl="node1" presStyleIdx="1" presStyleCnt="3"/>
      <dgm:spPr/>
    </dgm:pt>
    <dgm:pt modelId="{0DD8ED12-BFB8-4A5B-AAC3-2E899E0E23A5}" type="pres">
      <dgm:prSet presAssocID="{3E187C03-EC8C-4BC5-8635-0001C42D901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A3EB9E5-3222-4B5F-9B12-2E636B550A87}" type="pres">
      <dgm:prSet presAssocID="{3E187C03-EC8C-4BC5-8635-0001C42D9015}" presName="negativeSpace" presStyleCnt="0"/>
      <dgm:spPr/>
    </dgm:pt>
    <dgm:pt modelId="{9A969DBF-20C3-4A46-A9E1-80386CB17CC5}" type="pres">
      <dgm:prSet presAssocID="{3E187C03-EC8C-4BC5-8635-0001C42D9015}" presName="childText" presStyleLbl="conFgAcc1" presStyleIdx="2" presStyleCnt="3" custLinFactNeighborY="-27727">
        <dgm:presLayoutVars>
          <dgm:bulletEnabled val="1"/>
        </dgm:presLayoutVars>
      </dgm:prSet>
      <dgm:spPr/>
    </dgm:pt>
  </dgm:ptLst>
  <dgm:cxnLst>
    <dgm:cxn modelId="{A21F6D12-DF44-461C-AE3C-F92D74F83535}" srcId="{0E4B20AC-B95C-4338-A3F6-A88D3AF6CF67}" destId="{3E187C03-EC8C-4BC5-8635-0001C42D9015}" srcOrd="2" destOrd="0" parTransId="{5CC55987-157F-4311-BD20-3109602539C1}" sibTransId="{9E1CFCB2-C3F4-4F62-A3A6-F917B4346693}"/>
    <dgm:cxn modelId="{BFC97222-757A-4EDE-BF5D-C701342C7512}" type="presOf" srcId="{0E4B20AC-B95C-4338-A3F6-A88D3AF6CF67}" destId="{65A221FA-F978-4A8E-87A1-4A4D57029B6D}" srcOrd="0" destOrd="0" presId="urn:microsoft.com/office/officeart/2005/8/layout/list1"/>
    <dgm:cxn modelId="{7CD56062-CA00-4BAD-A9C5-F2CB7877C779}" srcId="{0E4B20AC-B95C-4338-A3F6-A88D3AF6CF67}" destId="{67126B19-E68E-400A-8247-A3D0292FC2F6}" srcOrd="0" destOrd="0" parTransId="{9FE38630-68FC-4B53-8ED7-0736C78A67E2}" sibTransId="{EC311A00-C8DA-42E6-97DD-04A60200DB80}"/>
    <dgm:cxn modelId="{12CD7044-41B0-44BF-9B24-F42BA9A6A036}" type="presOf" srcId="{67126B19-E68E-400A-8247-A3D0292FC2F6}" destId="{AE4C2F32-63EB-458A-8519-21B690B67B11}" srcOrd="1" destOrd="0" presId="urn:microsoft.com/office/officeart/2005/8/layout/list1"/>
    <dgm:cxn modelId="{86B90F66-7C47-4EDC-AF0E-4D17802AA213}" type="presOf" srcId="{3E187C03-EC8C-4BC5-8635-0001C42D9015}" destId="{230BC17C-7480-4B02-BFBF-ECC3DE66F5A8}" srcOrd="0" destOrd="0" presId="urn:microsoft.com/office/officeart/2005/8/layout/list1"/>
    <dgm:cxn modelId="{E18FBD47-1CEA-4AE3-8323-AC524C5EDA82}" type="presOf" srcId="{E1BA268F-28FC-4890-B4D2-C621CAF5E039}" destId="{034DBD57-D34D-408B-9249-A91C4B3DFCA3}" srcOrd="0" destOrd="0" presId="urn:microsoft.com/office/officeart/2005/8/layout/list1"/>
    <dgm:cxn modelId="{1D52EAAA-5397-4E50-8817-96C0AEF4A797}" type="presOf" srcId="{E1BA268F-28FC-4890-B4D2-C621CAF5E039}" destId="{37A20CBD-6D4B-4E78-8398-A197A46DC8D4}" srcOrd="1" destOrd="0" presId="urn:microsoft.com/office/officeart/2005/8/layout/list1"/>
    <dgm:cxn modelId="{FE6C8EC6-45C5-4DC8-A747-DBDA0C26C189}" type="presOf" srcId="{3E187C03-EC8C-4BC5-8635-0001C42D9015}" destId="{0DD8ED12-BFB8-4A5B-AAC3-2E899E0E23A5}" srcOrd="1" destOrd="0" presId="urn:microsoft.com/office/officeart/2005/8/layout/list1"/>
    <dgm:cxn modelId="{FA9529ED-2634-4C4C-8691-FFDB13A3E4D8}" srcId="{0E4B20AC-B95C-4338-A3F6-A88D3AF6CF67}" destId="{E1BA268F-28FC-4890-B4D2-C621CAF5E039}" srcOrd="1" destOrd="0" parTransId="{323D3702-5207-4E56-9E50-54FC19E021A4}" sibTransId="{C32D5F93-3FF6-43DE-83E2-922572F16C62}"/>
    <dgm:cxn modelId="{C3E535F1-3B08-4102-B3B2-A54A1DCC43F2}" type="presOf" srcId="{67126B19-E68E-400A-8247-A3D0292FC2F6}" destId="{E16355AB-3EEF-4626-B743-B1E8121B9439}" srcOrd="0" destOrd="0" presId="urn:microsoft.com/office/officeart/2005/8/layout/list1"/>
    <dgm:cxn modelId="{CE26CF11-9254-4D03-B92D-28407723297E}" type="presParOf" srcId="{65A221FA-F978-4A8E-87A1-4A4D57029B6D}" destId="{B87F52EC-8A97-4F89-A127-99168AD2A31E}" srcOrd="0" destOrd="0" presId="urn:microsoft.com/office/officeart/2005/8/layout/list1"/>
    <dgm:cxn modelId="{83BB63C3-873E-4CA7-9426-98EE2AA25CBA}" type="presParOf" srcId="{B87F52EC-8A97-4F89-A127-99168AD2A31E}" destId="{E16355AB-3EEF-4626-B743-B1E8121B9439}" srcOrd="0" destOrd="0" presId="urn:microsoft.com/office/officeart/2005/8/layout/list1"/>
    <dgm:cxn modelId="{4E677DE0-5652-4E6E-9D44-E232787CB57E}" type="presParOf" srcId="{B87F52EC-8A97-4F89-A127-99168AD2A31E}" destId="{AE4C2F32-63EB-458A-8519-21B690B67B11}" srcOrd="1" destOrd="0" presId="urn:microsoft.com/office/officeart/2005/8/layout/list1"/>
    <dgm:cxn modelId="{6D36EFD3-CF3D-4687-81A8-DA6A2D1E2390}" type="presParOf" srcId="{65A221FA-F978-4A8E-87A1-4A4D57029B6D}" destId="{878AE8EA-E56F-4741-B0A8-BCC704B640AF}" srcOrd="1" destOrd="0" presId="urn:microsoft.com/office/officeart/2005/8/layout/list1"/>
    <dgm:cxn modelId="{FF2CE736-CEEE-424B-993F-6D2F3578BD6F}" type="presParOf" srcId="{65A221FA-F978-4A8E-87A1-4A4D57029B6D}" destId="{F93BA1B3-FB33-4F12-BDB7-76EB4FC063D6}" srcOrd="2" destOrd="0" presId="urn:microsoft.com/office/officeart/2005/8/layout/list1"/>
    <dgm:cxn modelId="{A9C4005D-F546-45A7-B7F3-1B48E4D06AFB}" type="presParOf" srcId="{65A221FA-F978-4A8E-87A1-4A4D57029B6D}" destId="{FE401A49-3189-46C0-A183-86F88166636D}" srcOrd="3" destOrd="0" presId="urn:microsoft.com/office/officeart/2005/8/layout/list1"/>
    <dgm:cxn modelId="{507FE883-E8C4-4959-9CF9-AB899FFF4327}" type="presParOf" srcId="{65A221FA-F978-4A8E-87A1-4A4D57029B6D}" destId="{CE7311B0-7445-4B07-885D-43F73229FA78}" srcOrd="4" destOrd="0" presId="urn:microsoft.com/office/officeart/2005/8/layout/list1"/>
    <dgm:cxn modelId="{164FF61D-C16B-4A61-B9CB-EE338E066A9A}" type="presParOf" srcId="{CE7311B0-7445-4B07-885D-43F73229FA78}" destId="{034DBD57-D34D-408B-9249-A91C4B3DFCA3}" srcOrd="0" destOrd="0" presId="urn:microsoft.com/office/officeart/2005/8/layout/list1"/>
    <dgm:cxn modelId="{1B76969A-4CDA-428C-8659-CBD64CA65C55}" type="presParOf" srcId="{CE7311B0-7445-4B07-885D-43F73229FA78}" destId="{37A20CBD-6D4B-4E78-8398-A197A46DC8D4}" srcOrd="1" destOrd="0" presId="urn:microsoft.com/office/officeart/2005/8/layout/list1"/>
    <dgm:cxn modelId="{2900111D-A231-4B37-9466-3CFB8168F23D}" type="presParOf" srcId="{65A221FA-F978-4A8E-87A1-4A4D57029B6D}" destId="{79127BB1-0B07-46F4-B21F-52E2C0CD9E45}" srcOrd="5" destOrd="0" presId="urn:microsoft.com/office/officeart/2005/8/layout/list1"/>
    <dgm:cxn modelId="{E59C6683-8537-4BEF-B73C-AD1437BF9710}" type="presParOf" srcId="{65A221FA-F978-4A8E-87A1-4A4D57029B6D}" destId="{706AB176-9FA5-4CD9-8622-05D16B635278}" srcOrd="6" destOrd="0" presId="urn:microsoft.com/office/officeart/2005/8/layout/list1"/>
    <dgm:cxn modelId="{01384352-AA2D-4C45-9A30-40F4F6BC46CC}" type="presParOf" srcId="{65A221FA-F978-4A8E-87A1-4A4D57029B6D}" destId="{56A5BD3B-1F7D-40C9-ACB9-C58280CEDEB2}" srcOrd="7" destOrd="0" presId="urn:microsoft.com/office/officeart/2005/8/layout/list1"/>
    <dgm:cxn modelId="{F202D2CD-986D-49B5-B2D8-245E962F6F38}" type="presParOf" srcId="{65A221FA-F978-4A8E-87A1-4A4D57029B6D}" destId="{9E629BC7-4E96-4ACE-9383-2936B001664D}" srcOrd="8" destOrd="0" presId="urn:microsoft.com/office/officeart/2005/8/layout/list1"/>
    <dgm:cxn modelId="{3B88E288-67B6-4C41-992D-99192B27A14A}" type="presParOf" srcId="{9E629BC7-4E96-4ACE-9383-2936B001664D}" destId="{230BC17C-7480-4B02-BFBF-ECC3DE66F5A8}" srcOrd="0" destOrd="0" presId="urn:microsoft.com/office/officeart/2005/8/layout/list1"/>
    <dgm:cxn modelId="{CEDB6659-5E7B-4066-B4B8-723FC705EE17}" type="presParOf" srcId="{9E629BC7-4E96-4ACE-9383-2936B001664D}" destId="{0DD8ED12-BFB8-4A5B-AAC3-2E899E0E23A5}" srcOrd="1" destOrd="0" presId="urn:microsoft.com/office/officeart/2005/8/layout/list1"/>
    <dgm:cxn modelId="{801C6586-66AA-4FCA-8E8D-9048D6A1AB11}" type="presParOf" srcId="{65A221FA-F978-4A8E-87A1-4A4D57029B6D}" destId="{2A3EB9E5-3222-4B5F-9B12-2E636B550A87}" srcOrd="9" destOrd="0" presId="urn:microsoft.com/office/officeart/2005/8/layout/list1"/>
    <dgm:cxn modelId="{9EE39D80-D57F-4523-8167-1205B1B44F60}" type="presParOf" srcId="{65A221FA-F978-4A8E-87A1-4A4D57029B6D}" destId="{9A969DBF-20C3-4A46-A9E1-80386CB17C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9EDF24-FFEC-4B6A-8560-BE1953B0E6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B13EE64-27A6-41EA-BC1E-7881F97DC8C1}">
      <dgm:prSet phldrT="[Текст]"/>
      <dgm:spPr/>
      <dgm:t>
        <a:bodyPr/>
        <a:lstStyle/>
        <a:p>
          <a:r>
            <a:rPr lang="uk-UA" dirty="0">
              <a:latin typeface="+mn-lt"/>
              <a:ea typeface="Times New Roman" panose="02020603050405020304" pitchFamily="18" charset="0"/>
            </a:rPr>
            <a:t>Закон України «Про електронні комунікації»</a:t>
          </a:r>
          <a:endParaRPr lang="uk-UA" dirty="0">
            <a:latin typeface="+mn-lt"/>
          </a:endParaRPr>
        </a:p>
      </dgm:t>
    </dgm:pt>
    <dgm:pt modelId="{B008D439-13D5-47AE-AE44-5E856EFDFC5F}" type="parTrans" cxnId="{476A850A-1B97-4388-9EE2-809767534F9F}">
      <dgm:prSet/>
      <dgm:spPr/>
      <dgm:t>
        <a:bodyPr/>
        <a:lstStyle/>
        <a:p>
          <a:endParaRPr lang="uk-UA"/>
        </a:p>
      </dgm:t>
    </dgm:pt>
    <dgm:pt modelId="{0C06A73A-3C7B-4FBD-A614-AC40B9030C7B}" type="sibTrans" cxnId="{476A850A-1B97-4388-9EE2-809767534F9F}">
      <dgm:prSet/>
      <dgm:spPr/>
      <dgm:t>
        <a:bodyPr/>
        <a:lstStyle/>
        <a:p>
          <a:endParaRPr lang="uk-UA"/>
        </a:p>
      </dgm:t>
    </dgm:pt>
    <dgm:pt modelId="{26107D8E-6AA1-464F-816B-35B10AA32C4D}">
      <dgm:prSet phldrT="[Текст]"/>
      <dgm:spPr/>
      <dgm:t>
        <a:bodyPr/>
        <a:lstStyle/>
        <a:p>
          <a:r>
            <a:rPr lang="uk-UA" dirty="0"/>
            <a:t>встановлює повноваження держави в управлінні діяльністю у сфері електронних комунікацій</a:t>
          </a:r>
        </a:p>
      </dgm:t>
    </dgm:pt>
    <dgm:pt modelId="{3BA1663F-32B2-43B9-B560-F81A6BF2C014}" type="parTrans" cxnId="{A53CAB97-6C12-4108-8CCB-A7CDAF8F7B68}">
      <dgm:prSet/>
      <dgm:spPr/>
      <dgm:t>
        <a:bodyPr/>
        <a:lstStyle/>
        <a:p>
          <a:endParaRPr lang="uk-UA"/>
        </a:p>
      </dgm:t>
    </dgm:pt>
    <dgm:pt modelId="{465EF57D-956F-4B47-B200-72884CF6ADD0}" type="sibTrans" cxnId="{A53CAB97-6C12-4108-8CCB-A7CDAF8F7B68}">
      <dgm:prSet/>
      <dgm:spPr/>
      <dgm:t>
        <a:bodyPr/>
        <a:lstStyle/>
        <a:p>
          <a:endParaRPr lang="uk-UA"/>
        </a:p>
      </dgm:t>
    </dgm:pt>
    <dgm:pt modelId="{D90E8781-D3A9-4C14-8294-D08F4956994F}">
      <dgm:prSet phldrT="[Текст]"/>
      <dgm:spPr/>
      <dgm:t>
        <a:bodyPr/>
        <a:lstStyle/>
        <a:p>
          <a:r>
            <a:rPr lang="uk-UA" dirty="0"/>
            <a:t>Закон України «Про доступ до об'єктів будівництва, транспорту, електроенергетики з метою розвитку телекомунікаційних мереж»</a:t>
          </a:r>
        </a:p>
      </dgm:t>
    </dgm:pt>
    <dgm:pt modelId="{C67C5F52-2D28-4289-A38F-5096B3EF1A40}" type="parTrans" cxnId="{32929B1E-2632-4E3F-98AB-29DF00C230F0}">
      <dgm:prSet/>
      <dgm:spPr/>
      <dgm:t>
        <a:bodyPr/>
        <a:lstStyle/>
        <a:p>
          <a:endParaRPr lang="uk-UA"/>
        </a:p>
      </dgm:t>
    </dgm:pt>
    <dgm:pt modelId="{EB72E6DB-7643-4186-B90C-1D5236298782}" type="sibTrans" cxnId="{32929B1E-2632-4E3F-98AB-29DF00C230F0}">
      <dgm:prSet/>
      <dgm:spPr/>
      <dgm:t>
        <a:bodyPr/>
        <a:lstStyle/>
        <a:p>
          <a:endParaRPr lang="uk-UA"/>
        </a:p>
      </dgm:t>
    </dgm:pt>
    <dgm:pt modelId="{98C4A5F9-626B-4F39-8F10-EF869EB6A464}">
      <dgm:prSet phldrT="[Текст]"/>
      <dgm:spPr/>
      <dgm:t>
        <a:bodyPr/>
        <a:lstStyle/>
        <a:p>
          <a:r>
            <a:rPr lang="uk-UA" dirty="0"/>
            <a:t>зміни спрямовані на те щоб діяльність телекомунікаційні операторів була комерційно вигідною</a:t>
          </a:r>
        </a:p>
      </dgm:t>
    </dgm:pt>
    <dgm:pt modelId="{814EB7DD-FCB6-4BC2-A5DB-FE545C881DFF}" type="parTrans" cxnId="{7B9737D7-F2B6-4879-B99B-F622EA0909B2}">
      <dgm:prSet/>
      <dgm:spPr/>
      <dgm:t>
        <a:bodyPr/>
        <a:lstStyle/>
        <a:p>
          <a:endParaRPr lang="uk-UA"/>
        </a:p>
      </dgm:t>
    </dgm:pt>
    <dgm:pt modelId="{B27F421E-3221-4A22-AB67-1DC747A698AA}" type="sibTrans" cxnId="{7B9737D7-F2B6-4879-B99B-F622EA0909B2}">
      <dgm:prSet/>
      <dgm:spPr/>
      <dgm:t>
        <a:bodyPr/>
        <a:lstStyle/>
        <a:p>
          <a:endParaRPr lang="uk-UA"/>
        </a:p>
      </dgm:t>
    </dgm:pt>
    <dgm:pt modelId="{D3518D6C-AE55-40CC-A73F-0C1A20510823}" type="pres">
      <dgm:prSet presAssocID="{AD9EDF24-FFEC-4B6A-8560-BE1953B0E628}" presName="linear" presStyleCnt="0">
        <dgm:presLayoutVars>
          <dgm:animLvl val="lvl"/>
          <dgm:resizeHandles val="exact"/>
        </dgm:presLayoutVars>
      </dgm:prSet>
      <dgm:spPr/>
    </dgm:pt>
    <dgm:pt modelId="{85F5576D-91E5-4671-B4E9-3FBCEC6BE507}" type="pres">
      <dgm:prSet presAssocID="{7B13EE64-27A6-41EA-BC1E-7881F97DC8C1}" presName="parentText" presStyleLbl="node1" presStyleIdx="0" presStyleCnt="2" custLinFactNeighborX="361" custLinFactNeighborY="-90">
        <dgm:presLayoutVars>
          <dgm:chMax val="0"/>
          <dgm:bulletEnabled val="1"/>
        </dgm:presLayoutVars>
      </dgm:prSet>
      <dgm:spPr/>
    </dgm:pt>
    <dgm:pt modelId="{A411B966-30ED-4DE4-8342-F2586F4065F5}" type="pres">
      <dgm:prSet presAssocID="{7B13EE64-27A6-41EA-BC1E-7881F97DC8C1}" presName="childText" presStyleLbl="revTx" presStyleIdx="0" presStyleCnt="2">
        <dgm:presLayoutVars>
          <dgm:bulletEnabled val="1"/>
        </dgm:presLayoutVars>
      </dgm:prSet>
      <dgm:spPr/>
    </dgm:pt>
    <dgm:pt modelId="{AFE3B664-58B3-4FA6-A70A-F9DA36BF8E54}" type="pres">
      <dgm:prSet presAssocID="{D90E8781-D3A9-4C14-8294-D08F495699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1502D97-7EC7-4FA3-8BB9-F16586D0DD16}" type="pres">
      <dgm:prSet presAssocID="{D90E8781-D3A9-4C14-8294-D08F4956994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76A850A-1B97-4388-9EE2-809767534F9F}" srcId="{AD9EDF24-FFEC-4B6A-8560-BE1953B0E628}" destId="{7B13EE64-27A6-41EA-BC1E-7881F97DC8C1}" srcOrd="0" destOrd="0" parTransId="{B008D439-13D5-47AE-AE44-5E856EFDFC5F}" sibTransId="{0C06A73A-3C7B-4FBD-A614-AC40B9030C7B}"/>
    <dgm:cxn modelId="{AC59E512-EFC7-4F44-A3B7-8B6E59CB59DB}" type="presOf" srcId="{AD9EDF24-FFEC-4B6A-8560-BE1953B0E628}" destId="{D3518D6C-AE55-40CC-A73F-0C1A20510823}" srcOrd="0" destOrd="0" presId="urn:microsoft.com/office/officeart/2005/8/layout/vList2"/>
    <dgm:cxn modelId="{32929B1E-2632-4E3F-98AB-29DF00C230F0}" srcId="{AD9EDF24-FFEC-4B6A-8560-BE1953B0E628}" destId="{D90E8781-D3A9-4C14-8294-D08F4956994F}" srcOrd="1" destOrd="0" parTransId="{C67C5F52-2D28-4289-A38F-5096B3EF1A40}" sibTransId="{EB72E6DB-7643-4186-B90C-1D5236298782}"/>
    <dgm:cxn modelId="{EEF7FC5B-57F1-4141-83CD-25AC021BFAAD}" type="presOf" srcId="{7B13EE64-27A6-41EA-BC1E-7881F97DC8C1}" destId="{85F5576D-91E5-4671-B4E9-3FBCEC6BE507}" srcOrd="0" destOrd="0" presId="urn:microsoft.com/office/officeart/2005/8/layout/vList2"/>
    <dgm:cxn modelId="{C4A78643-F9B5-4483-9064-9728730A6CE4}" type="presOf" srcId="{D90E8781-D3A9-4C14-8294-D08F4956994F}" destId="{AFE3B664-58B3-4FA6-A70A-F9DA36BF8E54}" srcOrd="0" destOrd="0" presId="urn:microsoft.com/office/officeart/2005/8/layout/vList2"/>
    <dgm:cxn modelId="{743CCC6A-CF50-4B8D-ABF1-05DAE14EA6D3}" type="presOf" srcId="{98C4A5F9-626B-4F39-8F10-EF869EB6A464}" destId="{21502D97-7EC7-4FA3-8BB9-F16586D0DD16}" srcOrd="0" destOrd="0" presId="urn:microsoft.com/office/officeart/2005/8/layout/vList2"/>
    <dgm:cxn modelId="{A53CAB97-6C12-4108-8CCB-A7CDAF8F7B68}" srcId="{7B13EE64-27A6-41EA-BC1E-7881F97DC8C1}" destId="{26107D8E-6AA1-464F-816B-35B10AA32C4D}" srcOrd="0" destOrd="0" parTransId="{3BA1663F-32B2-43B9-B560-F81A6BF2C014}" sibTransId="{465EF57D-956F-4B47-B200-72884CF6ADD0}"/>
    <dgm:cxn modelId="{7B9737D7-F2B6-4879-B99B-F622EA0909B2}" srcId="{D90E8781-D3A9-4C14-8294-D08F4956994F}" destId="{98C4A5F9-626B-4F39-8F10-EF869EB6A464}" srcOrd="0" destOrd="0" parTransId="{814EB7DD-FCB6-4BC2-A5DB-FE545C881DFF}" sibTransId="{B27F421E-3221-4A22-AB67-1DC747A698AA}"/>
    <dgm:cxn modelId="{C1CD1BF5-0C22-473D-A337-8214DCF24C07}" type="presOf" srcId="{26107D8E-6AA1-464F-816B-35B10AA32C4D}" destId="{A411B966-30ED-4DE4-8342-F2586F4065F5}" srcOrd="0" destOrd="0" presId="urn:microsoft.com/office/officeart/2005/8/layout/vList2"/>
    <dgm:cxn modelId="{05400B92-2134-45E5-A0D9-62AFE7669D1B}" type="presParOf" srcId="{D3518D6C-AE55-40CC-A73F-0C1A20510823}" destId="{85F5576D-91E5-4671-B4E9-3FBCEC6BE507}" srcOrd="0" destOrd="0" presId="urn:microsoft.com/office/officeart/2005/8/layout/vList2"/>
    <dgm:cxn modelId="{A6C8137C-5106-4E6A-B311-8CAA89B28D52}" type="presParOf" srcId="{D3518D6C-AE55-40CC-A73F-0C1A20510823}" destId="{A411B966-30ED-4DE4-8342-F2586F4065F5}" srcOrd="1" destOrd="0" presId="urn:microsoft.com/office/officeart/2005/8/layout/vList2"/>
    <dgm:cxn modelId="{C41DEA09-0627-4A95-B83E-6D86F715A644}" type="presParOf" srcId="{D3518D6C-AE55-40CC-A73F-0C1A20510823}" destId="{AFE3B664-58B3-4FA6-A70A-F9DA36BF8E54}" srcOrd="2" destOrd="0" presId="urn:microsoft.com/office/officeart/2005/8/layout/vList2"/>
    <dgm:cxn modelId="{B32AE19A-892D-4E3F-A41A-822F1DE3FC75}" type="presParOf" srcId="{D3518D6C-AE55-40CC-A73F-0C1A20510823}" destId="{21502D97-7EC7-4FA3-8BB9-F16586D0DD1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957074-3A62-4F70-BEB3-99B298EBEF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0EB592A-3730-4ACD-AD44-891F38183261}">
      <dgm:prSet phldrT="[Текст]"/>
      <dgm:spPr/>
      <dgm:t>
        <a:bodyPr/>
        <a:lstStyle/>
        <a:p>
          <a:r>
            <a:rPr lang="uk-UA" dirty="0"/>
            <a:t>Постанова від 5 лютого 2020 р. № 41 «Про внесення змін до Плану використання радіочастотного ресурсу»</a:t>
          </a:r>
        </a:p>
      </dgm:t>
    </dgm:pt>
    <dgm:pt modelId="{6FF86473-32B0-494E-A0ED-4EC8CBEDAD2B}" type="parTrans" cxnId="{A1769700-7FE4-4BB5-9C30-AAB59BB14DDD}">
      <dgm:prSet/>
      <dgm:spPr/>
      <dgm:t>
        <a:bodyPr/>
        <a:lstStyle/>
        <a:p>
          <a:endParaRPr lang="uk-UA"/>
        </a:p>
      </dgm:t>
    </dgm:pt>
    <dgm:pt modelId="{D3022453-2772-41B9-B610-0791FA8BDE05}" type="sibTrans" cxnId="{A1769700-7FE4-4BB5-9C30-AAB59BB14DDD}">
      <dgm:prSet/>
      <dgm:spPr/>
      <dgm:t>
        <a:bodyPr/>
        <a:lstStyle/>
        <a:p>
          <a:endParaRPr lang="uk-UA"/>
        </a:p>
      </dgm:t>
    </dgm:pt>
    <dgm:pt modelId="{87D019CF-E284-4BFE-A1BE-A44C9BC3AEB4}">
      <dgm:prSet phldrT="[Текст]"/>
      <dgm:spPr/>
      <dgm:t>
        <a:bodyPr/>
        <a:lstStyle/>
        <a:p>
          <a:r>
            <a:rPr lang="uk-UA" dirty="0"/>
            <a:t>для розширення покриття широкосмуговим мобільним Інтернетом на всю країну</a:t>
          </a:r>
        </a:p>
      </dgm:t>
    </dgm:pt>
    <dgm:pt modelId="{E1A1608D-C0AE-4E06-9C5A-AFCBEC174A54}" type="parTrans" cxnId="{823DF8D9-CD2F-49E9-B3AC-2DD387ECC43C}">
      <dgm:prSet/>
      <dgm:spPr/>
      <dgm:t>
        <a:bodyPr/>
        <a:lstStyle/>
        <a:p>
          <a:endParaRPr lang="uk-UA"/>
        </a:p>
      </dgm:t>
    </dgm:pt>
    <dgm:pt modelId="{1F44282E-A663-4A52-BD26-6FE0EA9FEB49}" type="sibTrans" cxnId="{823DF8D9-CD2F-49E9-B3AC-2DD387ECC43C}">
      <dgm:prSet/>
      <dgm:spPr/>
      <dgm:t>
        <a:bodyPr/>
        <a:lstStyle/>
        <a:p>
          <a:endParaRPr lang="uk-UA"/>
        </a:p>
      </dgm:t>
    </dgm:pt>
    <dgm:pt modelId="{97ECF5F1-58AE-418D-8430-A86CA3B2B955}">
      <dgm:prSet phldrT="[Текст]"/>
      <dgm:spPr/>
      <dgm:t>
        <a:bodyPr/>
        <a:lstStyle/>
        <a:p>
          <a:r>
            <a:rPr lang="uk-UA" dirty="0"/>
            <a:t>ці зміни дозволять збільшити покриття та надійність зв’язку та сприятимуть автоматизації виробничих технологічних процесів.</a:t>
          </a:r>
        </a:p>
      </dgm:t>
    </dgm:pt>
    <dgm:pt modelId="{0CDC8088-1205-45AD-8609-E71C689064F2}" type="parTrans" cxnId="{A6EB97FE-4D7B-48AE-80ED-70F8A005EC70}">
      <dgm:prSet/>
      <dgm:spPr/>
      <dgm:t>
        <a:bodyPr/>
        <a:lstStyle/>
        <a:p>
          <a:endParaRPr lang="uk-UA"/>
        </a:p>
      </dgm:t>
    </dgm:pt>
    <dgm:pt modelId="{2F1AFC26-4ADF-48EE-8FE2-D48263075D70}" type="sibTrans" cxnId="{A6EB97FE-4D7B-48AE-80ED-70F8A005EC70}">
      <dgm:prSet/>
      <dgm:spPr/>
      <dgm:t>
        <a:bodyPr/>
        <a:lstStyle/>
        <a:p>
          <a:endParaRPr lang="uk-UA"/>
        </a:p>
      </dgm:t>
    </dgm:pt>
    <dgm:pt modelId="{42BFD560-E3D1-452E-901D-575AA2759D77}">
      <dgm:prSet phldrT="[Текст]"/>
      <dgm:spPr/>
      <dgm:t>
        <a:bodyPr/>
        <a:lstStyle/>
        <a:p>
          <a:r>
            <a:rPr lang="uk-UA" dirty="0"/>
            <a:t>зміни до Плану використання радіочастотного ресурсу України до 2025 року</a:t>
          </a:r>
        </a:p>
      </dgm:t>
    </dgm:pt>
    <dgm:pt modelId="{1E8B53F0-8794-4545-B557-15ADCB9B41C4}" type="sibTrans" cxnId="{B3E7EED4-3254-4E4E-A73C-35498525C31D}">
      <dgm:prSet/>
      <dgm:spPr/>
      <dgm:t>
        <a:bodyPr/>
        <a:lstStyle/>
        <a:p>
          <a:endParaRPr lang="uk-UA"/>
        </a:p>
      </dgm:t>
    </dgm:pt>
    <dgm:pt modelId="{74F0A143-1B89-4F6D-B101-8ABAA1742BAF}" type="parTrans" cxnId="{B3E7EED4-3254-4E4E-A73C-35498525C31D}">
      <dgm:prSet/>
      <dgm:spPr/>
      <dgm:t>
        <a:bodyPr/>
        <a:lstStyle/>
        <a:p>
          <a:endParaRPr lang="uk-UA"/>
        </a:p>
      </dgm:t>
    </dgm:pt>
    <dgm:pt modelId="{FCC7BC31-3127-4C22-B941-71AC773BB5E3}" type="pres">
      <dgm:prSet presAssocID="{DD957074-3A62-4F70-BEB3-99B298EBEFD8}" presName="linear" presStyleCnt="0">
        <dgm:presLayoutVars>
          <dgm:animLvl val="lvl"/>
          <dgm:resizeHandles val="exact"/>
        </dgm:presLayoutVars>
      </dgm:prSet>
      <dgm:spPr/>
    </dgm:pt>
    <dgm:pt modelId="{BDBECCEE-4BCB-4BAC-9958-A019803763D9}" type="pres">
      <dgm:prSet presAssocID="{C0EB592A-3730-4ACD-AD44-891F3818326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F966A83-4154-4EDB-AB8B-BA9D6B8D1CD5}" type="pres">
      <dgm:prSet presAssocID="{C0EB592A-3730-4ACD-AD44-891F38183261}" presName="childText" presStyleLbl="revTx" presStyleIdx="0" presStyleCnt="2">
        <dgm:presLayoutVars>
          <dgm:bulletEnabled val="1"/>
        </dgm:presLayoutVars>
      </dgm:prSet>
      <dgm:spPr/>
    </dgm:pt>
    <dgm:pt modelId="{548265EA-340D-4517-8D60-A753715888E9}" type="pres">
      <dgm:prSet presAssocID="{42BFD560-E3D1-452E-901D-575AA2759D7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46B9CE9-AE11-4031-9500-30C40F30D9F9}" type="pres">
      <dgm:prSet presAssocID="{42BFD560-E3D1-452E-901D-575AA2759D7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1769700-7FE4-4BB5-9C30-AAB59BB14DDD}" srcId="{DD957074-3A62-4F70-BEB3-99B298EBEFD8}" destId="{C0EB592A-3730-4ACD-AD44-891F38183261}" srcOrd="0" destOrd="0" parTransId="{6FF86473-32B0-494E-A0ED-4EC8CBEDAD2B}" sibTransId="{D3022453-2772-41B9-B610-0791FA8BDE05}"/>
    <dgm:cxn modelId="{280B9034-70A7-4A17-9F96-59456E4228BB}" type="presOf" srcId="{97ECF5F1-58AE-418D-8430-A86CA3B2B955}" destId="{D46B9CE9-AE11-4031-9500-30C40F30D9F9}" srcOrd="0" destOrd="0" presId="urn:microsoft.com/office/officeart/2005/8/layout/vList2"/>
    <dgm:cxn modelId="{F5EB7563-3D2B-4812-800A-8BE77D19C28C}" type="presOf" srcId="{87D019CF-E284-4BFE-A1BE-A44C9BC3AEB4}" destId="{8F966A83-4154-4EDB-AB8B-BA9D6B8D1CD5}" srcOrd="0" destOrd="0" presId="urn:microsoft.com/office/officeart/2005/8/layout/vList2"/>
    <dgm:cxn modelId="{2FD5AB7F-7EE5-4024-ABA5-DC53C2A2B2D9}" type="presOf" srcId="{DD957074-3A62-4F70-BEB3-99B298EBEFD8}" destId="{FCC7BC31-3127-4C22-B941-71AC773BB5E3}" srcOrd="0" destOrd="0" presId="urn:microsoft.com/office/officeart/2005/8/layout/vList2"/>
    <dgm:cxn modelId="{74AB6EA9-3084-4B6E-A451-88B7852E3852}" type="presOf" srcId="{C0EB592A-3730-4ACD-AD44-891F38183261}" destId="{BDBECCEE-4BCB-4BAC-9958-A019803763D9}" srcOrd="0" destOrd="0" presId="urn:microsoft.com/office/officeart/2005/8/layout/vList2"/>
    <dgm:cxn modelId="{1DC119CC-3331-4C3F-A819-A225B06F0F74}" type="presOf" srcId="{42BFD560-E3D1-452E-901D-575AA2759D77}" destId="{548265EA-340D-4517-8D60-A753715888E9}" srcOrd="0" destOrd="0" presId="urn:microsoft.com/office/officeart/2005/8/layout/vList2"/>
    <dgm:cxn modelId="{B3E7EED4-3254-4E4E-A73C-35498525C31D}" srcId="{DD957074-3A62-4F70-BEB3-99B298EBEFD8}" destId="{42BFD560-E3D1-452E-901D-575AA2759D77}" srcOrd="1" destOrd="0" parTransId="{74F0A143-1B89-4F6D-B101-8ABAA1742BAF}" sibTransId="{1E8B53F0-8794-4545-B557-15ADCB9B41C4}"/>
    <dgm:cxn modelId="{823DF8D9-CD2F-49E9-B3AC-2DD387ECC43C}" srcId="{C0EB592A-3730-4ACD-AD44-891F38183261}" destId="{87D019CF-E284-4BFE-A1BE-A44C9BC3AEB4}" srcOrd="0" destOrd="0" parTransId="{E1A1608D-C0AE-4E06-9C5A-AFCBEC174A54}" sibTransId="{1F44282E-A663-4A52-BD26-6FE0EA9FEB49}"/>
    <dgm:cxn modelId="{A6EB97FE-4D7B-48AE-80ED-70F8A005EC70}" srcId="{42BFD560-E3D1-452E-901D-575AA2759D77}" destId="{97ECF5F1-58AE-418D-8430-A86CA3B2B955}" srcOrd="0" destOrd="0" parTransId="{0CDC8088-1205-45AD-8609-E71C689064F2}" sibTransId="{2F1AFC26-4ADF-48EE-8FE2-D48263075D70}"/>
    <dgm:cxn modelId="{FF3B8509-9F65-46F0-A89E-97AE6F067596}" type="presParOf" srcId="{FCC7BC31-3127-4C22-B941-71AC773BB5E3}" destId="{BDBECCEE-4BCB-4BAC-9958-A019803763D9}" srcOrd="0" destOrd="0" presId="urn:microsoft.com/office/officeart/2005/8/layout/vList2"/>
    <dgm:cxn modelId="{148174A5-26BC-4038-B8D4-59AD13F6B286}" type="presParOf" srcId="{FCC7BC31-3127-4C22-B941-71AC773BB5E3}" destId="{8F966A83-4154-4EDB-AB8B-BA9D6B8D1CD5}" srcOrd="1" destOrd="0" presId="urn:microsoft.com/office/officeart/2005/8/layout/vList2"/>
    <dgm:cxn modelId="{22914AA4-6FAD-42CE-9F9A-4A58BD6B6FE4}" type="presParOf" srcId="{FCC7BC31-3127-4C22-B941-71AC773BB5E3}" destId="{548265EA-340D-4517-8D60-A753715888E9}" srcOrd="2" destOrd="0" presId="urn:microsoft.com/office/officeart/2005/8/layout/vList2"/>
    <dgm:cxn modelId="{1E693DBE-E02F-4E11-8361-73AB402CB2C1}" type="presParOf" srcId="{FCC7BC31-3127-4C22-B941-71AC773BB5E3}" destId="{D46B9CE9-AE11-4031-9500-30C40F30D9F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25C15-1FB1-4828-AF2F-9EE44DE404D3}">
      <dsp:nvSpPr>
        <dsp:cNvPr id="0" name=""/>
        <dsp:cNvSpPr/>
      </dsp:nvSpPr>
      <dsp:spPr>
        <a:xfrm rot="5400000">
          <a:off x="3728164" y="-1429298"/>
          <a:ext cx="83423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dirty="0"/>
            <a:t>компаній вважають, що вони повністю проведуть цифрову трансформацію протягом 12 місяців або менше</a:t>
          </a:r>
        </a:p>
      </dsp:txBody>
      <dsp:txXfrm rot="-5400000">
        <a:off x="2194560" y="145030"/>
        <a:ext cx="3860716" cy="752784"/>
      </dsp:txXfrm>
    </dsp:sp>
    <dsp:sp modelId="{E6FCC2DE-34C0-41D8-A7B0-92DE9F002D3D}">
      <dsp:nvSpPr>
        <dsp:cNvPr id="0" name=""/>
        <dsp:cNvSpPr/>
      </dsp:nvSpPr>
      <dsp:spPr>
        <a:xfrm>
          <a:off x="0" y="0"/>
          <a:ext cx="2194560" cy="104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200" kern="1200" dirty="0"/>
            <a:t>34%</a:t>
          </a:r>
        </a:p>
      </dsp:txBody>
      <dsp:txXfrm>
        <a:off x="50905" y="50905"/>
        <a:ext cx="2092750" cy="940980"/>
      </dsp:txXfrm>
    </dsp:sp>
    <dsp:sp modelId="{D7B9C0AB-7988-471D-A5EB-1FF3C029DFD3}">
      <dsp:nvSpPr>
        <dsp:cNvPr id="0" name=""/>
        <dsp:cNvSpPr/>
      </dsp:nvSpPr>
      <dsp:spPr>
        <a:xfrm rot="5400000">
          <a:off x="3728164" y="-334368"/>
          <a:ext cx="83423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/>
            <a:t>компаній визнають, що COVID-19 вплинув на збільшення бюджету на цифрову трансформацію</a:t>
          </a:r>
        </a:p>
      </dsp:txBody>
      <dsp:txXfrm rot="-5400000">
        <a:off x="2194560" y="1239960"/>
        <a:ext cx="3860716" cy="752784"/>
      </dsp:txXfrm>
    </dsp:sp>
    <dsp:sp modelId="{89625C6D-E35A-4F4B-8E6D-6D7099F36E9D}">
      <dsp:nvSpPr>
        <dsp:cNvPr id="0" name=""/>
        <dsp:cNvSpPr/>
      </dsp:nvSpPr>
      <dsp:spPr>
        <a:xfrm>
          <a:off x="0" y="1094956"/>
          <a:ext cx="2194560" cy="1042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200" kern="1200" dirty="0"/>
            <a:t>79%</a:t>
          </a:r>
        </a:p>
      </dsp:txBody>
      <dsp:txXfrm>
        <a:off x="50905" y="1145861"/>
        <a:ext cx="2092750" cy="9409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ECCEE-4BCB-4BAC-9958-A019803763D9}">
      <dsp:nvSpPr>
        <dsp:cNvPr id="0" name=""/>
        <dsp:cNvSpPr/>
      </dsp:nvSpPr>
      <dsp:spPr>
        <a:xfrm>
          <a:off x="0" y="0"/>
          <a:ext cx="5218100" cy="10317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План заходів щодо впровадження в Україні системи рухомого (мобільного) зв’язку п’ятого покоління</a:t>
          </a:r>
        </a:p>
      </dsp:txBody>
      <dsp:txXfrm>
        <a:off x="50364" y="50364"/>
        <a:ext cx="5117372" cy="930975"/>
      </dsp:txXfrm>
    </dsp:sp>
    <dsp:sp modelId="{8F966A83-4154-4EDB-AB8B-BA9D6B8D1CD5}">
      <dsp:nvSpPr>
        <dsp:cNvPr id="0" name=""/>
        <dsp:cNvSpPr/>
      </dsp:nvSpPr>
      <dsp:spPr>
        <a:xfrm>
          <a:off x="0" y="1012800"/>
          <a:ext cx="5218100" cy="789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7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400" kern="1200" dirty="0"/>
            <a:t>надання виключно в конкурентний спосіб права на користування радіочастотним ресурсом України із використанням </a:t>
          </a:r>
          <a:r>
            <a:rPr lang="uk-UA" sz="1400" kern="1200" dirty="0" err="1"/>
            <a:t>радіотехнологій</a:t>
          </a:r>
          <a:r>
            <a:rPr lang="uk-UA" sz="1400" kern="1200" dirty="0"/>
            <a:t> системи рухомого (мобільного) зв’язку п’ятого покоління шляхом проведення тендера.</a:t>
          </a:r>
        </a:p>
      </dsp:txBody>
      <dsp:txXfrm>
        <a:off x="0" y="1012800"/>
        <a:ext cx="5218100" cy="789167"/>
      </dsp:txXfrm>
    </dsp:sp>
    <dsp:sp modelId="{548265EA-340D-4517-8D60-A753715888E9}">
      <dsp:nvSpPr>
        <dsp:cNvPr id="0" name=""/>
        <dsp:cNvSpPr/>
      </dsp:nvSpPr>
      <dsp:spPr>
        <a:xfrm>
          <a:off x="0" y="1871648"/>
          <a:ext cx="5218100" cy="960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План вивільнення частот для впровадження 5G</a:t>
          </a:r>
        </a:p>
      </dsp:txBody>
      <dsp:txXfrm>
        <a:off x="46899" y="1918547"/>
        <a:ext cx="5124302" cy="866927"/>
      </dsp:txXfrm>
    </dsp:sp>
    <dsp:sp modelId="{D46B9CE9-AE11-4031-9500-30C40F30D9F9}">
      <dsp:nvSpPr>
        <dsp:cNvPr id="0" name=""/>
        <dsp:cNvSpPr/>
      </dsp:nvSpPr>
      <dsp:spPr>
        <a:xfrm>
          <a:off x="0" y="2782027"/>
          <a:ext cx="5218100" cy="515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75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500" kern="1200" dirty="0"/>
            <a:t>ці зміни дозволять збільшити покриття та надійність зв’язку та сприятимуть автоматизації виробничих технологічних процесів.</a:t>
          </a:r>
        </a:p>
      </dsp:txBody>
      <dsp:txXfrm>
        <a:off x="0" y="2782027"/>
        <a:ext cx="5218100" cy="5159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A2941-63E5-4B28-99CB-5026308E9636}">
      <dsp:nvSpPr>
        <dsp:cNvPr id="0" name=""/>
        <dsp:cNvSpPr/>
      </dsp:nvSpPr>
      <dsp:spPr>
        <a:xfrm>
          <a:off x="0" y="35623"/>
          <a:ext cx="7691717" cy="1430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Стратегія </a:t>
          </a:r>
          <a:r>
            <a:rPr lang="uk-UA" sz="3600" kern="1200" dirty="0" err="1"/>
            <a:t>кібербезпеки</a:t>
          </a:r>
          <a:r>
            <a:rPr lang="uk-UA" sz="3600" kern="1200" dirty="0"/>
            <a:t> України</a:t>
          </a:r>
        </a:p>
      </dsp:txBody>
      <dsp:txXfrm>
        <a:off x="69812" y="105435"/>
        <a:ext cx="7552093" cy="1290481"/>
      </dsp:txXfrm>
    </dsp:sp>
    <dsp:sp modelId="{1C337544-25E5-4EFC-9917-0B9FFC976C70}">
      <dsp:nvSpPr>
        <dsp:cNvPr id="0" name=""/>
        <dsp:cNvSpPr/>
      </dsp:nvSpPr>
      <dsp:spPr>
        <a:xfrm>
          <a:off x="0" y="1625145"/>
          <a:ext cx="7691717" cy="14301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Закон України «Про основні засади забезпечення </a:t>
          </a:r>
          <a:r>
            <a:rPr lang="uk-UA" sz="3600" kern="1200" dirty="0" err="1"/>
            <a:t>кібербезпеки</a:t>
          </a:r>
          <a:r>
            <a:rPr lang="uk-UA" sz="3600" kern="1200" dirty="0"/>
            <a:t> України» </a:t>
          </a:r>
        </a:p>
      </dsp:txBody>
      <dsp:txXfrm>
        <a:off x="69812" y="1694957"/>
        <a:ext cx="7552093" cy="1290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1AB51-EAF4-4F5D-A700-0CF072AA2307}">
      <dsp:nvSpPr>
        <dsp:cNvPr id="0" name=""/>
        <dsp:cNvSpPr/>
      </dsp:nvSpPr>
      <dsp:spPr>
        <a:xfrm rot="5400000">
          <a:off x="4959209" y="-2046128"/>
          <a:ext cx="735357" cy="50135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dirty="0"/>
            <a:t>публічних послуг мають бути доступні громадянам та бізнесу онлайн</a:t>
          </a:r>
        </a:p>
      </dsp:txBody>
      <dsp:txXfrm rot="-5400000">
        <a:off x="2820118" y="128860"/>
        <a:ext cx="4977644" cy="663563"/>
      </dsp:txXfrm>
    </dsp:sp>
    <dsp:sp modelId="{3A09CCA6-EDD7-4652-9360-DA072EE7CB86}">
      <dsp:nvSpPr>
        <dsp:cNvPr id="0" name=""/>
        <dsp:cNvSpPr/>
      </dsp:nvSpPr>
      <dsp:spPr>
        <a:xfrm>
          <a:off x="0" y="1043"/>
          <a:ext cx="2820117" cy="91919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/>
            <a:t>100%</a:t>
          </a:r>
        </a:p>
      </dsp:txBody>
      <dsp:txXfrm>
        <a:off x="44871" y="45914"/>
        <a:ext cx="2730375" cy="829454"/>
      </dsp:txXfrm>
    </dsp:sp>
    <dsp:sp modelId="{4416D63C-F633-45E9-83CC-CE169D200E21}">
      <dsp:nvSpPr>
        <dsp:cNvPr id="0" name=""/>
        <dsp:cNvSpPr/>
      </dsp:nvSpPr>
      <dsp:spPr>
        <a:xfrm rot="5400000">
          <a:off x="4959209" y="-1080972"/>
          <a:ext cx="735357" cy="50135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dirty="0"/>
            <a:t>транспортної інфраструктури, населених пунктів та їхні соціальні об’єкти мають мати доступ до високошвидкісного Інтернету</a:t>
          </a:r>
        </a:p>
      </dsp:txBody>
      <dsp:txXfrm rot="-5400000">
        <a:off x="2820118" y="1094016"/>
        <a:ext cx="4977644" cy="663563"/>
      </dsp:txXfrm>
    </dsp:sp>
    <dsp:sp modelId="{C1B9FEDD-5F7E-4128-9E35-B36B737E2486}">
      <dsp:nvSpPr>
        <dsp:cNvPr id="0" name=""/>
        <dsp:cNvSpPr/>
      </dsp:nvSpPr>
      <dsp:spPr>
        <a:xfrm>
          <a:off x="0" y="966200"/>
          <a:ext cx="2820117" cy="91919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/>
            <a:t>95%</a:t>
          </a:r>
        </a:p>
      </dsp:txBody>
      <dsp:txXfrm>
        <a:off x="44871" y="1011071"/>
        <a:ext cx="2730375" cy="829454"/>
      </dsp:txXfrm>
    </dsp:sp>
    <dsp:sp modelId="{542104AD-B8FF-4FD1-8065-9157C9463158}">
      <dsp:nvSpPr>
        <dsp:cNvPr id="0" name=""/>
        <dsp:cNvSpPr/>
      </dsp:nvSpPr>
      <dsp:spPr>
        <a:xfrm>
          <a:off x="0" y="1931356"/>
          <a:ext cx="2820117" cy="91919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/>
            <a:t>6 млн.</a:t>
          </a:r>
        </a:p>
      </dsp:txBody>
      <dsp:txXfrm>
        <a:off x="44871" y="1976227"/>
        <a:ext cx="2730375" cy="829454"/>
      </dsp:txXfrm>
    </dsp:sp>
    <dsp:sp modelId="{080A2C01-26E2-46E6-8B77-A7318A3D7927}">
      <dsp:nvSpPr>
        <dsp:cNvPr id="0" name=""/>
        <dsp:cNvSpPr/>
      </dsp:nvSpPr>
      <dsp:spPr>
        <a:xfrm rot="5400000">
          <a:off x="4959209" y="849341"/>
          <a:ext cx="735357" cy="50135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800" kern="1200" dirty="0"/>
            <a:t>доля IT-продукту у ВВП </a:t>
          </a:r>
        </a:p>
      </dsp:txBody>
      <dsp:txXfrm rot="-5400000">
        <a:off x="2820118" y="3024330"/>
        <a:ext cx="4977644" cy="663563"/>
      </dsp:txXfrm>
    </dsp:sp>
    <dsp:sp modelId="{67C8B758-4A1F-4139-A4B7-826CE0D4CF74}">
      <dsp:nvSpPr>
        <dsp:cNvPr id="0" name=""/>
        <dsp:cNvSpPr/>
      </dsp:nvSpPr>
      <dsp:spPr>
        <a:xfrm>
          <a:off x="0" y="2896513"/>
          <a:ext cx="2820117" cy="919196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/>
            <a:t>10%</a:t>
          </a:r>
        </a:p>
      </dsp:txBody>
      <dsp:txXfrm>
        <a:off x="44871" y="2941384"/>
        <a:ext cx="2730375" cy="829454"/>
      </dsp:txXfrm>
    </dsp:sp>
    <dsp:sp modelId="{C2078FF7-E3AF-4101-934E-751715F637F0}">
      <dsp:nvSpPr>
        <dsp:cNvPr id="0" name=""/>
        <dsp:cNvSpPr/>
      </dsp:nvSpPr>
      <dsp:spPr>
        <a:xfrm>
          <a:off x="2855255" y="2018561"/>
          <a:ext cx="4924601" cy="79121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українців мають бути залучені до програми розвитку цифрових навичок</a:t>
          </a:r>
        </a:p>
      </dsp:txBody>
      <dsp:txXfrm>
        <a:off x="2893879" y="2057185"/>
        <a:ext cx="4847353" cy="713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763CD-4B99-425E-9A2B-5F31569901CE}">
      <dsp:nvSpPr>
        <dsp:cNvPr id="0" name=""/>
        <dsp:cNvSpPr/>
      </dsp:nvSpPr>
      <dsp:spPr>
        <a:xfrm>
          <a:off x="0" y="396185"/>
          <a:ext cx="8128000" cy="12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D693A-8328-41F5-9B06-A96B1DBD4E87}">
      <dsp:nvSpPr>
        <dsp:cNvPr id="0" name=""/>
        <dsp:cNvSpPr/>
      </dsp:nvSpPr>
      <dsp:spPr>
        <a:xfrm>
          <a:off x="406400" y="153977"/>
          <a:ext cx="7264424" cy="316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цифровізації</a:t>
          </a:r>
        </a:p>
      </dsp:txBody>
      <dsp:txXfrm>
        <a:off x="421826" y="169403"/>
        <a:ext cx="7233572" cy="285156"/>
      </dsp:txXfrm>
    </dsp:sp>
    <dsp:sp modelId="{86285A7A-E42B-4B85-8E6B-541732D3E07B}">
      <dsp:nvSpPr>
        <dsp:cNvPr id="0" name=""/>
        <dsp:cNvSpPr/>
      </dsp:nvSpPr>
      <dsp:spPr>
        <a:xfrm>
          <a:off x="0" y="791394"/>
          <a:ext cx="8128000" cy="12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3968E-E20E-4AF7-9BDB-3BCB1A0D3B15}">
      <dsp:nvSpPr>
        <dsp:cNvPr id="0" name=""/>
        <dsp:cNvSpPr/>
      </dsp:nvSpPr>
      <dsp:spPr>
        <a:xfrm>
          <a:off x="406400" y="549185"/>
          <a:ext cx="7264424" cy="316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цифрового розвитку</a:t>
          </a:r>
        </a:p>
      </dsp:txBody>
      <dsp:txXfrm>
        <a:off x="421826" y="564611"/>
        <a:ext cx="7233572" cy="285156"/>
      </dsp:txXfrm>
    </dsp:sp>
    <dsp:sp modelId="{6B2EC08A-948D-440F-A380-D1975F377B04}">
      <dsp:nvSpPr>
        <dsp:cNvPr id="0" name=""/>
        <dsp:cNvSpPr/>
      </dsp:nvSpPr>
      <dsp:spPr>
        <a:xfrm>
          <a:off x="0" y="1186603"/>
          <a:ext cx="8128000" cy="12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9F5D4-206F-46ED-A896-9DABEBE1DF41}">
      <dsp:nvSpPr>
        <dsp:cNvPr id="0" name=""/>
        <dsp:cNvSpPr/>
      </dsp:nvSpPr>
      <dsp:spPr>
        <a:xfrm>
          <a:off x="406400" y="944394"/>
          <a:ext cx="7264424" cy="316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400" kern="1200" dirty="0"/>
            <a:t>цифрової економіки; </a:t>
          </a:r>
        </a:p>
      </dsp:txBody>
      <dsp:txXfrm>
        <a:off x="421826" y="959820"/>
        <a:ext cx="7233572" cy="285156"/>
      </dsp:txXfrm>
    </dsp:sp>
    <dsp:sp modelId="{849EE830-045F-42A9-AEBB-602328D55F27}">
      <dsp:nvSpPr>
        <dsp:cNvPr id="0" name=""/>
        <dsp:cNvSpPr/>
      </dsp:nvSpPr>
      <dsp:spPr>
        <a:xfrm>
          <a:off x="0" y="1581811"/>
          <a:ext cx="8128000" cy="12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45C44-9097-4116-BA9E-65BAC7472803}">
      <dsp:nvSpPr>
        <dsp:cNvPr id="0" name=""/>
        <dsp:cNvSpPr/>
      </dsp:nvSpPr>
      <dsp:spPr>
        <a:xfrm>
          <a:off x="406400" y="1339603"/>
          <a:ext cx="7264424" cy="316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400" kern="1200"/>
            <a:t>цифрових інновацій; </a:t>
          </a:r>
        </a:p>
      </dsp:txBody>
      <dsp:txXfrm>
        <a:off x="421826" y="1355029"/>
        <a:ext cx="7233572" cy="285156"/>
      </dsp:txXfrm>
    </dsp:sp>
    <dsp:sp modelId="{28ACC113-4153-4C56-B7E3-00F39247F72D}">
      <dsp:nvSpPr>
        <dsp:cNvPr id="0" name=""/>
        <dsp:cNvSpPr/>
      </dsp:nvSpPr>
      <dsp:spPr>
        <a:xfrm>
          <a:off x="0" y="1977020"/>
          <a:ext cx="8128000" cy="12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032F2-DD64-4A13-927C-56A61F05905A}">
      <dsp:nvSpPr>
        <dsp:cNvPr id="0" name=""/>
        <dsp:cNvSpPr/>
      </dsp:nvSpPr>
      <dsp:spPr>
        <a:xfrm>
          <a:off x="406400" y="1734811"/>
          <a:ext cx="7264424" cy="316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400" kern="1200"/>
            <a:t>електронного урядування та електронної демократії; </a:t>
          </a:r>
        </a:p>
      </dsp:txBody>
      <dsp:txXfrm>
        <a:off x="421826" y="1750237"/>
        <a:ext cx="7233572" cy="285156"/>
      </dsp:txXfrm>
    </dsp:sp>
    <dsp:sp modelId="{606DB424-B421-4505-B0D6-615A28FE678A}">
      <dsp:nvSpPr>
        <dsp:cNvPr id="0" name=""/>
        <dsp:cNvSpPr/>
      </dsp:nvSpPr>
      <dsp:spPr>
        <a:xfrm>
          <a:off x="0" y="2372229"/>
          <a:ext cx="8128000" cy="12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EC486-3718-4399-B43A-880E879217B0}">
      <dsp:nvSpPr>
        <dsp:cNvPr id="0" name=""/>
        <dsp:cNvSpPr/>
      </dsp:nvSpPr>
      <dsp:spPr>
        <a:xfrm>
          <a:off x="406400" y="2130020"/>
          <a:ext cx="7264424" cy="316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400" kern="1200"/>
            <a:t>розвитку інформаційного суспільства, інформатизації; розвитку цифрових навичок та цифрових прав громадян; </a:t>
          </a:r>
        </a:p>
      </dsp:txBody>
      <dsp:txXfrm>
        <a:off x="421826" y="2145446"/>
        <a:ext cx="7233572" cy="285156"/>
      </dsp:txXfrm>
    </dsp:sp>
    <dsp:sp modelId="{A96B2FCE-9EA8-4B3E-9987-F7BD0C3ACC49}">
      <dsp:nvSpPr>
        <dsp:cNvPr id="0" name=""/>
        <dsp:cNvSpPr/>
      </dsp:nvSpPr>
      <dsp:spPr>
        <a:xfrm>
          <a:off x="0" y="2767437"/>
          <a:ext cx="8128000" cy="12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6E0D1-9EB9-431C-9E65-B54A6953A033}">
      <dsp:nvSpPr>
        <dsp:cNvPr id="0" name=""/>
        <dsp:cNvSpPr/>
      </dsp:nvSpPr>
      <dsp:spPr>
        <a:xfrm>
          <a:off x="406400" y="2525229"/>
          <a:ext cx="7264424" cy="316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400" kern="1200"/>
            <a:t>відкритих даних; </a:t>
          </a:r>
        </a:p>
      </dsp:txBody>
      <dsp:txXfrm>
        <a:off x="421826" y="2540655"/>
        <a:ext cx="7233572" cy="285156"/>
      </dsp:txXfrm>
    </dsp:sp>
    <dsp:sp modelId="{5C6C70AA-5776-4A3A-9626-F8943DDEEC8C}">
      <dsp:nvSpPr>
        <dsp:cNvPr id="0" name=""/>
        <dsp:cNvSpPr/>
      </dsp:nvSpPr>
      <dsp:spPr>
        <a:xfrm>
          <a:off x="0" y="3162646"/>
          <a:ext cx="8128000" cy="12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8D3DE-12DD-4C9B-B834-749940784B92}">
      <dsp:nvSpPr>
        <dsp:cNvPr id="0" name=""/>
        <dsp:cNvSpPr/>
      </dsp:nvSpPr>
      <dsp:spPr>
        <a:xfrm>
          <a:off x="406400" y="2920437"/>
          <a:ext cx="7264424" cy="316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400" kern="1200"/>
            <a:t>розвитку національних електронних інформаційних ресурсів та інтероперабельності; </a:t>
          </a:r>
        </a:p>
      </dsp:txBody>
      <dsp:txXfrm>
        <a:off x="421826" y="2935863"/>
        <a:ext cx="7233572" cy="285156"/>
      </dsp:txXfrm>
    </dsp:sp>
    <dsp:sp modelId="{09D9AD61-62E3-4530-B980-AA99CE66E041}">
      <dsp:nvSpPr>
        <dsp:cNvPr id="0" name=""/>
        <dsp:cNvSpPr/>
      </dsp:nvSpPr>
      <dsp:spPr>
        <a:xfrm>
          <a:off x="0" y="3557855"/>
          <a:ext cx="8128000" cy="12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0FE03-FA57-4696-85E3-B8A35D8E7137}">
      <dsp:nvSpPr>
        <dsp:cNvPr id="0" name=""/>
        <dsp:cNvSpPr/>
      </dsp:nvSpPr>
      <dsp:spPr>
        <a:xfrm>
          <a:off x="406400" y="3315646"/>
          <a:ext cx="7264424" cy="316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400" kern="1200"/>
            <a:t>розвитку інфраструктури широкосмугового доступу до Інтернету та телекомунікацій; </a:t>
          </a:r>
        </a:p>
      </dsp:txBody>
      <dsp:txXfrm>
        <a:off x="421826" y="3331072"/>
        <a:ext cx="7233572" cy="285156"/>
      </dsp:txXfrm>
    </dsp:sp>
    <dsp:sp modelId="{9E9C4C54-8C14-4DD1-BD84-803D6B54379F}">
      <dsp:nvSpPr>
        <dsp:cNvPr id="0" name=""/>
        <dsp:cNvSpPr/>
      </dsp:nvSpPr>
      <dsp:spPr>
        <a:xfrm>
          <a:off x="0" y="3953063"/>
          <a:ext cx="8128000" cy="12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F49A4-945E-4476-9703-F8A7B05FDC8F}">
      <dsp:nvSpPr>
        <dsp:cNvPr id="0" name=""/>
        <dsp:cNvSpPr/>
      </dsp:nvSpPr>
      <dsp:spPr>
        <a:xfrm>
          <a:off x="406400" y="3710855"/>
          <a:ext cx="7264424" cy="316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400" kern="1200"/>
            <a:t>електронної комерції та бізнесу; </a:t>
          </a:r>
        </a:p>
      </dsp:txBody>
      <dsp:txXfrm>
        <a:off x="421826" y="3726281"/>
        <a:ext cx="7233572" cy="285156"/>
      </dsp:txXfrm>
    </dsp:sp>
    <dsp:sp modelId="{1DD4425F-44E6-4279-B4E8-F86935E903FB}">
      <dsp:nvSpPr>
        <dsp:cNvPr id="0" name=""/>
        <dsp:cNvSpPr/>
      </dsp:nvSpPr>
      <dsp:spPr>
        <a:xfrm>
          <a:off x="0" y="4348272"/>
          <a:ext cx="8128000" cy="12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24666-BD40-4C7E-8495-39298C35DD7C}">
      <dsp:nvSpPr>
        <dsp:cNvPr id="0" name=""/>
        <dsp:cNvSpPr/>
      </dsp:nvSpPr>
      <dsp:spPr>
        <a:xfrm>
          <a:off x="406400" y="4106063"/>
          <a:ext cx="7264424" cy="316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400" kern="1200"/>
            <a:t>надання електронних та адміністративних послуг; </a:t>
          </a:r>
        </a:p>
      </dsp:txBody>
      <dsp:txXfrm>
        <a:off x="421826" y="4121489"/>
        <a:ext cx="7233572" cy="285156"/>
      </dsp:txXfrm>
    </dsp:sp>
    <dsp:sp modelId="{39054310-4607-48C4-90B2-4F4342975D6A}">
      <dsp:nvSpPr>
        <dsp:cNvPr id="0" name=""/>
        <dsp:cNvSpPr/>
      </dsp:nvSpPr>
      <dsp:spPr>
        <a:xfrm>
          <a:off x="0" y="4743481"/>
          <a:ext cx="8128000" cy="12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4857F-66A0-4EBE-B676-C1D47308E791}">
      <dsp:nvSpPr>
        <dsp:cNvPr id="0" name=""/>
        <dsp:cNvSpPr/>
      </dsp:nvSpPr>
      <dsp:spPr>
        <a:xfrm>
          <a:off x="406400" y="4501272"/>
          <a:ext cx="7264424" cy="316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1400" kern="1200"/>
            <a:t>електронних довірчих послуг та електронної ідентифікації; </a:t>
          </a:r>
        </a:p>
      </dsp:txBody>
      <dsp:txXfrm>
        <a:off x="421826" y="4516698"/>
        <a:ext cx="7233572" cy="285156"/>
      </dsp:txXfrm>
    </dsp:sp>
    <dsp:sp modelId="{748EC756-4773-4D80-A93F-06A0B431BFDE}">
      <dsp:nvSpPr>
        <dsp:cNvPr id="0" name=""/>
        <dsp:cNvSpPr/>
      </dsp:nvSpPr>
      <dsp:spPr>
        <a:xfrm>
          <a:off x="0" y="5138689"/>
          <a:ext cx="8128000" cy="126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4E91F-C1BD-4C56-914D-D945E85CC154}">
      <dsp:nvSpPr>
        <dsp:cNvPr id="0" name=""/>
        <dsp:cNvSpPr/>
      </dsp:nvSpPr>
      <dsp:spPr>
        <a:xfrm>
          <a:off x="406400" y="4896481"/>
          <a:ext cx="7264424" cy="3160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розвитку ІТ-індустрії</a:t>
          </a:r>
        </a:p>
      </dsp:txBody>
      <dsp:txXfrm>
        <a:off x="421826" y="4911907"/>
        <a:ext cx="7233572" cy="285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5FD84-C8DE-43E9-8831-5D57B8A04B84}">
      <dsp:nvSpPr>
        <dsp:cNvPr id="0" name=""/>
        <dsp:cNvSpPr/>
      </dsp:nvSpPr>
      <dsp:spPr>
        <a:xfrm>
          <a:off x="0" y="493363"/>
          <a:ext cx="599589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0B790-964D-4AA4-8260-696FCD67B7AF}">
      <dsp:nvSpPr>
        <dsp:cNvPr id="0" name=""/>
        <dsp:cNvSpPr/>
      </dsp:nvSpPr>
      <dsp:spPr>
        <a:xfrm>
          <a:off x="299794" y="35803"/>
          <a:ext cx="419712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641" tIns="0" rIns="1586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 Міністерство розвитку економіки, торгівлі та сільського господарства України</a:t>
          </a:r>
        </a:p>
      </dsp:txBody>
      <dsp:txXfrm>
        <a:off x="344466" y="80475"/>
        <a:ext cx="4107781" cy="825776"/>
      </dsp:txXfrm>
    </dsp:sp>
    <dsp:sp modelId="{C84CD37B-36A2-4B94-9ACA-23DE9B1C588F}">
      <dsp:nvSpPr>
        <dsp:cNvPr id="0" name=""/>
        <dsp:cNvSpPr/>
      </dsp:nvSpPr>
      <dsp:spPr>
        <a:xfrm>
          <a:off x="0" y="1899523"/>
          <a:ext cx="599589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628B2-6F89-4C76-BD8A-A3305655A6B4}">
      <dsp:nvSpPr>
        <dsp:cNvPr id="0" name=""/>
        <dsp:cNvSpPr/>
      </dsp:nvSpPr>
      <dsp:spPr>
        <a:xfrm>
          <a:off x="299794" y="1441963"/>
          <a:ext cx="419712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641" tIns="0" rIns="1586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 Міністерство освіти і науки України</a:t>
          </a:r>
        </a:p>
      </dsp:txBody>
      <dsp:txXfrm>
        <a:off x="344466" y="1486635"/>
        <a:ext cx="4107781" cy="825776"/>
      </dsp:txXfrm>
    </dsp:sp>
    <dsp:sp modelId="{9D2B3F3C-D330-4964-8705-FE1F451F8C53}">
      <dsp:nvSpPr>
        <dsp:cNvPr id="0" name=""/>
        <dsp:cNvSpPr/>
      </dsp:nvSpPr>
      <dsp:spPr>
        <a:xfrm>
          <a:off x="0" y="3305683"/>
          <a:ext cx="599589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55533-EA02-44AF-86D0-A798BE725EE1}">
      <dsp:nvSpPr>
        <dsp:cNvPr id="0" name=""/>
        <dsp:cNvSpPr/>
      </dsp:nvSpPr>
      <dsp:spPr>
        <a:xfrm>
          <a:off x="299794" y="2848123"/>
          <a:ext cx="419712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641" tIns="0" rIns="1586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•Міністерство охорони </a:t>
          </a:r>
          <a:r>
            <a:rPr lang="uk-UA" sz="1800" kern="1200"/>
            <a:t>здоров'я України</a:t>
          </a:r>
          <a:endParaRPr lang="uk-UA" sz="1800" kern="1200" dirty="0"/>
        </a:p>
      </dsp:txBody>
      <dsp:txXfrm>
        <a:off x="344466" y="2892795"/>
        <a:ext cx="4107781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5FD84-C8DE-43E9-8831-5D57B8A04B84}">
      <dsp:nvSpPr>
        <dsp:cNvPr id="0" name=""/>
        <dsp:cNvSpPr/>
      </dsp:nvSpPr>
      <dsp:spPr>
        <a:xfrm>
          <a:off x="0" y="493363"/>
          <a:ext cx="599589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0B790-964D-4AA4-8260-696FCD67B7AF}">
      <dsp:nvSpPr>
        <dsp:cNvPr id="0" name=""/>
        <dsp:cNvSpPr/>
      </dsp:nvSpPr>
      <dsp:spPr>
        <a:xfrm>
          <a:off x="299794" y="35803"/>
          <a:ext cx="419712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641" tIns="0" rIns="1586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Міністерство інфраструктури України;</a:t>
          </a:r>
        </a:p>
      </dsp:txBody>
      <dsp:txXfrm>
        <a:off x="344466" y="80475"/>
        <a:ext cx="4107781" cy="825776"/>
      </dsp:txXfrm>
    </dsp:sp>
    <dsp:sp modelId="{F7956E22-74DA-4CCA-83AE-48908EDCC174}">
      <dsp:nvSpPr>
        <dsp:cNvPr id="0" name=""/>
        <dsp:cNvSpPr/>
      </dsp:nvSpPr>
      <dsp:spPr>
        <a:xfrm>
          <a:off x="0" y="1899523"/>
          <a:ext cx="599589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EB389-2011-4122-92E2-6E1BECF11C7C}">
      <dsp:nvSpPr>
        <dsp:cNvPr id="0" name=""/>
        <dsp:cNvSpPr/>
      </dsp:nvSpPr>
      <dsp:spPr>
        <a:xfrm>
          <a:off x="299794" y="1441963"/>
          <a:ext cx="419712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641" tIns="0" rIns="1586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Національна комісія, що здійснює державне регулювання у сфері зв’язку та інформатизації;</a:t>
          </a:r>
        </a:p>
      </dsp:txBody>
      <dsp:txXfrm>
        <a:off x="344466" y="1486635"/>
        <a:ext cx="4107781" cy="825776"/>
      </dsp:txXfrm>
    </dsp:sp>
    <dsp:sp modelId="{093D7163-3BFB-4F1D-A575-23D320C69B14}">
      <dsp:nvSpPr>
        <dsp:cNvPr id="0" name=""/>
        <dsp:cNvSpPr/>
      </dsp:nvSpPr>
      <dsp:spPr>
        <a:xfrm>
          <a:off x="0" y="3305683"/>
          <a:ext cx="599589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2BD4F-24E5-497A-AB93-E5D2BBFF58F7}">
      <dsp:nvSpPr>
        <dsp:cNvPr id="0" name=""/>
        <dsp:cNvSpPr/>
      </dsp:nvSpPr>
      <dsp:spPr>
        <a:xfrm>
          <a:off x="299794" y="2848123"/>
          <a:ext cx="419712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641" tIns="0" rIns="1586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Державна служба спеціального зв’язку та захисту інформації</a:t>
          </a:r>
        </a:p>
      </dsp:txBody>
      <dsp:txXfrm>
        <a:off x="344466" y="2892795"/>
        <a:ext cx="4107781" cy="825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40744-7DB9-49B9-ADD1-1BCAB01FB959}">
      <dsp:nvSpPr>
        <dsp:cNvPr id="0" name=""/>
        <dsp:cNvSpPr/>
      </dsp:nvSpPr>
      <dsp:spPr>
        <a:xfrm>
          <a:off x="0" y="506938"/>
          <a:ext cx="736749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BB182-AD24-42C7-B23E-2CDFFE330F6A}">
      <dsp:nvSpPr>
        <dsp:cNvPr id="0" name=""/>
        <dsp:cNvSpPr/>
      </dsp:nvSpPr>
      <dsp:spPr>
        <a:xfrm>
          <a:off x="368374" y="182218"/>
          <a:ext cx="5157245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32" tIns="0" rIns="19493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Державна митна служба України;</a:t>
          </a:r>
        </a:p>
      </dsp:txBody>
      <dsp:txXfrm>
        <a:off x="400077" y="213921"/>
        <a:ext cx="5093839" cy="586034"/>
      </dsp:txXfrm>
    </dsp:sp>
    <dsp:sp modelId="{8E90BCA0-9E46-4F5F-A147-8E4F2722DB4E}">
      <dsp:nvSpPr>
        <dsp:cNvPr id="0" name=""/>
        <dsp:cNvSpPr/>
      </dsp:nvSpPr>
      <dsp:spPr>
        <a:xfrm>
          <a:off x="0" y="1504858"/>
          <a:ext cx="736749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93DE7-4298-43E1-8D6C-1145C0357B07}">
      <dsp:nvSpPr>
        <dsp:cNvPr id="0" name=""/>
        <dsp:cNvSpPr/>
      </dsp:nvSpPr>
      <dsp:spPr>
        <a:xfrm>
          <a:off x="368374" y="1180138"/>
          <a:ext cx="5157245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32" tIns="0" rIns="19493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Національна служба здоров’я України;</a:t>
          </a:r>
        </a:p>
      </dsp:txBody>
      <dsp:txXfrm>
        <a:off x="400077" y="1211841"/>
        <a:ext cx="5093839" cy="586034"/>
      </dsp:txXfrm>
    </dsp:sp>
    <dsp:sp modelId="{2C3C7882-4505-4054-A174-23360FCC74AA}">
      <dsp:nvSpPr>
        <dsp:cNvPr id="0" name=""/>
        <dsp:cNvSpPr/>
      </dsp:nvSpPr>
      <dsp:spPr>
        <a:xfrm>
          <a:off x="0" y="2502778"/>
          <a:ext cx="736749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98C21-5485-4062-88A4-11C952DD5330}">
      <dsp:nvSpPr>
        <dsp:cNvPr id="0" name=""/>
        <dsp:cNvSpPr/>
      </dsp:nvSpPr>
      <dsp:spPr>
        <a:xfrm>
          <a:off x="368374" y="2178058"/>
          <a:ext cx="5157245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32" tIns="0" rIns="19493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Національний банк України;</a:t>
          </a:r>
        </a:p>
      </dsp:txBody>
      <dsp:txXfrm>
        <a:off x="400077" y="2209761"/>
        <a:ext cx="5093839" cy="586034"/>
      </dsp:txXfrm>
    </dsp:sp>
    <dsp:sp modelId="{99CF1409-4E95-4258-B430-EE4CF8ABEF73}">
      <dsp:nvSpPr>
        <dsp:cNvPr id="0" name=""/>
        <dsp:cNvSpPr/>
      </dsp:nvSpPr>
      <dsp:spPr>
        <a:xfrm>
          <a:off x="0" y="3500699"/>
          <a:ext cx="736749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16C6D-EECE-493F-A533-E9761C1B7955}">
      <dsp:nvSpPr>
        <dsp:cNvPr id="0" name=""/>
        <dsp:cNvSpPr/>
      </dsp:nvSpPr>
      <dsp:spPr>
        <a:xfrm>
          <a:off x="368374" y="3175979"/>
          <a:ext cx="5157245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32" tIns="0" rIns="19493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Служба безпеки України;</a:t>
          </a:r>
        </a:p>
      </dsp:txBody>
      <dsp:txXfrm>
        <a:off x="400077" y="3207682"/>
        <a:ext cx="5093839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BA1B3-FB33-4F12-BDB7-76EB4FC063D6}">
      <dsp:nvSpPr>
        <dsp:cNvPr id="0" name=""/>
        <dsp:cNvSpPr/>
      </dsp:nvSpPr>
      <dsp:spPr>
        <a:xfrm>
          <a:off x="0" y="391083"/>
          <a:ext cx="552636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C2F32-63EB-458A-8519-21B690B67B11}">
      <dsp:nvSpPr>
        <dsp:cNvPr id="0" name=""/>
        <dsp:cNvSpPr/>
      </dsp:nvSpPr>
      <dsp:spPr>
        <a:xfrm>
          <a:off x="276318" y="51603"/>
          <a:ext cx="3868457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18" tIns="0" rIns="1462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Департамент кіберполіції Національної поліції України;</a:t>
          </a:r>
          <a:endParaRPr lang="uk-UA" sz="1800" kern="1200" dirty="0"/>
        </a:p>
      </dsp:txBody>
      <dsp:txXfrm>
        <a:off x="309462" y="84747"/>
        <a:ext cx="3802169" cy="612672"/>
      </dsp:txXfrm>
    </dsp:sp>
    <dsp:sp modelId="{706AB176-9FA5-4CD9-8622-05D16B635278}">
      <dsp:nvSpPr>
        <dsp:cNvPr id="0" name=""/>
        <dsp:cNvSpPr/>
      </dsp:nvSpPr>
      <dsp:spPr>
        <a:xfrm>
          <a:off x="0" y="1407469"/>
          <a:ext cx="552636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20CBD-6D4B-4E78-8398-A197A46DC8D4}">
      <dsp:nvSpPr>
        <dsp:cNvPr id="0" name=""/>
        <dsp:cNvSpPr/>
      </dsp:nvSpPr>
      <dsp:spPr>
        <a:xfrm>
          <a:off x="276318" y="1094883"/>
          <a:ext cx="3868457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18" tIns="0" rIns="1462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 Державне підприємство «Дія»;</a:t>
          </a:r>
        </a:p>
      </dsp:txBody>
      <dsp:txXfrm>
        <a:off x="309462" y="1128027"/>
        <a:ext cx="3802169" cy="612672"/>
      </dsp:txXfrm>
    </dsp:sp>
    <dsp:sp modelId="{9A969DBF-20C3-4A46-A9E1-80386CB17CC5}">
      <dsp:nvSpPr>
        <dsp:cNvPr id="0" name=""/>
        <dsp:cNvSpPr/>
      </dsp:nvSpPr>
      <dsp:spPr>
        <a:xfrm>
          <a:off x="0" y="2383515"/>
          <a:ext cx="552636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8ED12-BFB8-4A5B-AAC3-2E899E0E23A5}">
      <dsp:nvSpPr>
        <dsp:cNvPr id="0" name=""/>
        <dsp:cNvSpPr/>
      </dsp:nvSpPr>
      <dsp:spPr>
        <a:xfrm>
          <a:off x="276318" y="2138163"/>
          <a:ext cx="3868457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218" tIns="0" rIns="1462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 Державне підприємство «Електронне здоров’я».</a:t>
          </a:r>
        </a:p>
      </dsp:txBody>
      <dsp:txXfrm>
        <a:off x="309462" y="2171307"/>
        <a:ext cx="3802169" cy="6126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5576D-91E5-4671-B4E9-3FBCEC6BE507}">
      <dsp:nvSpPr>
        <dsp:cNvPr id="0" name=""/>
        <dsp:cNvSpPr/>
      </dsp:nvSpPr>
      <dsp:spPr>
        <a:xfrm>
          <a:off x="0" y="40533"/>
          <a:ext cx="7051121" cy="127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latin typeface="+mn-lt"/>
              <a:ea typeface="Times New Roman" panose="02020603050405020304" pitchFamily="18" charset="0"/>
            </a:rPr>
            <a:t>Закон України «Про електронні комунікації»</a:t>
          </a:r>
          <a:endParaRPr lang="uk-UA" sz="2300" kern="1200" dirty="0">
            <a:latin typeface="+mn-lt"/>
          </a:endParaRPr>
        </a:p>
      </dsp:txBody>
      <dsp:txXfrm>
        <a:off x="62275" y="102808"/>
        <a:ext cx="6926571" cy="1151152"/>
      </dsp:txXfrm>
    </dsp:sp>
    <dsp:sp modelId="{A411B966-30ED-4DE4-8342-F2586F4065F5}">
      <dsp:nvSpPr>
        <dsp:cNvPr id="0" name=""/>
        <dsp:cNvSpPr/>
      </dsp:nvSpPr>
      <dsp:spPr>
        <a:xfrm>
          <a:off x="0" y="1316749"/>
          <a:ext cx="7051121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87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800" kern="1200" dirty="0"/>
            <a:t>встановлює повноваження держави в управлінні діяльністю у сфері електронних комунікацій</a:t>
          </a:r>
        </a:p>
      </dsp:txBody>
      <dsp:txXfrm>
        <a:off x="0" y="1316749"/>
        <a:ext cx="7051121" cy="571320"/>
      </dsp:txXfrm>
    </dsp:sp>
    <dsp:sp modelId="{AFE3B664-58B3-4FA6-A70A-F9DA36BF8E54}">
      <dsp:nvSpPr>
        <dsp:cNvPr id="0" name=""/>
        <dsp:cNvSpPr/>
      </dsp:nvSpPr>
      <dsp:spPr>
        <a:xfrm>
          <a:off x="0" y="1888070"/>
          <a:ext cx="7051121" cy="127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Закон України «Про доступ до об'єктів будівництва, транспорту, електроенергетики з метою розвитку телекомунікаційних мереж»</a:t>
          </a:r>
        </a:p>
      </dsp:txBody>
      <dsp:txXfrm>
        <a:off x="62275" y="1950345"/>
        <a:ext cx="6926571" cy="1151152"/>
      </dsp:txXfrm>
    </dsp:sp>
    <dsp:sp modelId="{21502D97-7EC7-4FA3-8BB9-F16586D0DD16}">
      <dsp:nvSpPr>
        <dsp:cNvPr id="0" name=""/>
        <dsp:cNvSpPr/>
      </dsp:nvSpPr>
      <dsp:spPr>
        <a:xfrm>
          <a:off x="0" y="3163772"/>
          <a:ext cx="7051121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87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800" kern="1200" dirty="0"/>
            <a:t>зміни спрямовані на те щоб діяльність телекомунікаційні операторів була комерційно вигідною</a:t>
          </a:r>
        </a:p>
      </dsp:txBody>
      <dsp:txXfrm>
        <a:off x="0" y="3163772"/>
        <a:ext cx="7051121" cy="5713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ECCEE-4BCB-4BAC-9958-A019803763D9}">
      <dsp:nvSpPr>
        <dsp:cNvPr id="0" name=""/>
        <dsp:cNvSpPr/>
      </dsp:nvSpPr>
      <dsp:spPr>
        <a:xfrm>
          <a:off x="0" y="24083"/>
          <a:ext cx="5218100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Постанова від 5 лютого 2020 р. № 41 «Про внесення змін до Плану використання радіочастотного ресурсу»</a:t>
          </a:r>
        </a:p>
      </dsp:txBody>
      <dsp:txXfrm>
        <a:off x="51003" y="75086"/>
        <a:ext cx="5116094" cy="942803"/>
      </dsp:txXfrm>
    </dsp:sp>
    <dsp:sp modelId="{8F966A83-4154-4EDB-AB8B-BA9D6B8D1CD5}">
      <dsp:nvSpPr>
        <dsp:cNvPr id="0" name=""/>
        <dsp:cNvSpPr/>
      </dsp:nvSpPr>
      <dsp:spPr>
        <a:xfrm>
          <a:off x="0" y="1068893"/>
          <a:ext cx="5218100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7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500" kern="1200" dirty="0"/>
            <a:t>для розширення покриття широкосмуговим мобільним Інтернетом на всю країну</a:t>
          </a:r>
        </a:p>
      </dsp:txBody>
      <dsp:txXfrm>
        <a:off x="0" y="1068893"/>
        <a:ext cx="5218100" cy="471960"/>
      </dsp:txXfrm>
    </dsp:sp>
    <dsp:sp modelId="{548265EA-340D-4517-8D60-A753715888E9}">
      <dsp:nvSpPr>
        <dsp:cNvPr id="0" name=""/>
        <dsp:cNvSpPr/>
      </dsp:nvSpPr>
      <dsp:spPr>
        <a:xfrm>
          <a:off x="0" y="1540853"/>
          <a:ext cx="5218100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зміни до Плану використання радіочастотного ресурсу України до 2025 року</a:t>
          </a:r>
        </a:p>
      </dsp:txBody>
      <dsp:txXfrm>
        <a:off x="51003" y="1591856"/>
        <a:ext cx="5116094" cy="942803"/>
      </dsp:txXfrm>
    </dsp:sp>
    <dsp:sp modelId="{D46B9CE9-AE11-4031-9500-30C40F30D9F9}">
      <dsp:nvSpPr>
        <dsp:cNvPr id="0" name=""/>
        <dsp:cNvSpPr/>
      </dsp:nvSpPr>
      <dsp:spPr>
        <a:xfrm>
          <a:off x="0" y="2585662"/>
          <a:ext cx="5218100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67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500" kern="1200" dirty="0"/>
            <a:t>ці зміни дозволять збільшити покриття та надійність зв’язку та сприятимуть автоматизації виробничих технологічних процесів.</a:t>
          </a:r>
        </a:p>
      </dsp:txBody>
      <dsp:txXfrm>
        <a:off x="0" y="2585662"/>
        <a:ext cx="5218100" cy="688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F64B5-F558-40C5-93DA-CD1C3E1AD7DF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E934D-9032-4F1E-8010-201F69D3FC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5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4DFAA-3F55-4701-BA79-864410B59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C5FE7D-9706-41CF-9B7F-18D008A41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7EC7C-D624-42A2-B76C-B73870EC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4E9A-7EFE-4688-B644-BECD93037BAC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A8626-549B-4019-B0AD-792F203D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3D1BC-45C9-4F74-BF83-72F8BF88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C461-155F-4211-974E-F4599F6494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66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9D9928-8B91-4B20-A62C-7A0D0B43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33863E-3D8B-44DF-9A9A-80B12CE2B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DE9E8-5704-4DB6-955A-4CF425D8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4E9A-7EFE-4688-B644-BECD93037BAC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DC48CF-B4EB-4220-88CF-964DE810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3B66A-6FAA-4D73-833C-BC79AF78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C461-155F-4211-974E-F4599F6494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93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68C73B-6832-4381-9DF0-F1648C4E6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F7EE13-7358-40FD-939E-507F1AC01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ED53B-C420-452D-B1AD-F8A03DBA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4E9A-7EFE-4688-B644-BECD93037BAC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ED22C-BE95-43B5-9465-6522B78C5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980B01-4CD7-4955-BC74-DB9990F4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C461-155F-4211-974E-F4599F6494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130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1F06F-C248-4491-9B44-90C08B74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13C10A-B6C1-46ED-A210-6FB3A6C1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ACF71-5942-45B1-895E-56D5A78F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4E9A-7EFE-4688-B644-BECD93037BAC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C0FC13-461F-4BE4-A8B7-7048954E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51A4F5-0E1C-44AE-B715-023A067C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C461-155F-4211-974E-F4599F6494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33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55CA7-9CE6-4751-BA16-F59B0EEA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E44177-482F-4F27-ADC3-2F26007DC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D3E49-9246-425C-8F1B-C2247E0B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4E9A-7EFE-4688-B644-BECD93037BAC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8102F-0BE8-46FD-A900-8678F155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4DC028-56C7-4D89-8478-C605BB25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C461-155F-4211-974E-F4599F6494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6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E0408-9A9B-47F0-A399-62B694A9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A58125-863E-4F4F-8D15-CA3B0F2C4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6FBE5D-57FC-4FCF-A3F6-71E96ADCD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930B9-2972-4212-A8B4-DF6BFCEE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4E9A-7EFE-4688-B644-BECD93037BAC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53E0C-B974-40F8-95E6-AE3829F7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0CC71D-872C-4375-BCE0-4D0AA7F9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C461-155F-4211-974E-F4599F6494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18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56825-BBEE-4A0C-9684-941ECBFEC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BE4DE3-80D7-4CC7-BF3E-A20C23D56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7CED22-76E2-4144-8EAC-83F72346E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098387-5303-47F1-AB38-8573CEEFB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A7D104-3E6F-423D-944F-2F7E9F66BE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63D18B-5CA3-40F1-8EA7-67628A7C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4E9A-7EFE-4688-B644-BECD93037BAC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9E52CC-E17A-4208-BACB-0DAC36B4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B6331A-3A5E-42C1-9707-A0FC0044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C461-155F-4211-974E-F4599F6494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46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C33D1-FAE0-4118-A172-CAD8918C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5E5277-FE92-4B15-A7B7-C586FC69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4E9A-7EFE-4688-B644-BECD93037BAC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64504C-CC6A-449B-87C3-77EA4BEC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4147EE-5B8D-4F25-8722-77D6197A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C461-155F-4211-974E-F4599F6494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938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1B23C8-35ED-406B-AF31-8507D6F1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4E9A-7EFE-4688-B644-BECD93037BAC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17240C-48C8-46A5-896A-6AFAAFF8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782B4B-3710-493D-BAE5-EEB8AC92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C461-155F-4211-974E-F4599F6494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710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39491-4936-4E07-84CA-DD7D1117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4CA33-9088-4B61-BD2C-D1DB89939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01B2E4-C652-4E4D-83D8-430540754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BB9CEF-BE07-4F12-B53B-82FC9931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4E9A-7EFE-4688-B644-BECD93037BAC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B23261-5347-4DB0-B454-2493671A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8B231A-4BC7-498A-8E7D-764946D6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C461-155F-4211-974E-F4599F6494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4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3CF67-7A4E-41F4-8A1E-4F1ED695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883DB8-F364-4B70-9E98-6CF7B5EC5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302958-C7C0-4D84-AF15-AD21DAA9A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7B290F-4C9C-4FA0-8218-BE0A4E21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4E9A-7EFE-4688-B644-BECD93037BAC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FDB47-4900-460A-A8F5-246CCA54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C10676-47C7-4735-9A03-8AE849AC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C461-155F-4211-974E-F4599F6494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055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C3AF7-8139-4BCC-8F58-8ACD70030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8C9C37-9467-4BF1-86D7-E6CD2F780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2E0CC-A4EE-4CC6-B728-D3584F745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4E9A-7EFE-4688-B644-BECD93037BAC}" type="datetimeFigureOut">
              <a:rPr lang="uk-UA" smtClean="0"/>
              <a:t>27.10.2022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9DFD6D-2784-4EE5-B253-A4EE51FED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D6E99-B9F3-4F5D-B699-2AB8E827E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C461-155F-4211-974E-F4599F6494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892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tmp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10.tmp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72E818-873E-4061-B4E2-11B6B1125A68}"/>
              </a:ext>
            </a:extLst>
          </p:cNvPr>
          <p:cNvSpPr/>
          <p:nvPr/>
        </p:nvSpPr>
        <p:spPr>
          <a:xfrm>
            <a:off x="2873829" y="522292"/>
            <a:ext cx="8563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ЦИФРОВА ТРАНСФОРМАЦІЯ В ПУБЛІЧНІЙ СЛУЖБІ: РИЗИКИ ТА МОЖЛИВОСТІ</a:t>
            </a:r>
            <a:endParaRPr lang="uk-UA" sz="3600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7105848-F9AE-4A0D-83FE-02E779D3B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3B4BC91-428B-4888-A740-31B598E2B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4449"/>
            <a:ext cx="22193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AD903-1291-4DB4-A36D-569C9EFCA480}"/>
              </a:ext>
            </a:extLst>
          </p:cNvPr>
          <p:cNvSpPr txBox="1"/>
          <p:nvPr/>
        </p:nvSpPr>
        <p:spPr>
          <a:xfrm>
            <a:off x="6749822" y="3244334"/>
            <a:ext cx="191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лекція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27652-D902-45FC-ABE4-AEAD8274B51A}"/>
              </a:ext>
            </a:extLst>
          </p:cNvPr>
          <p:cNvSpPr txBox="1"/>
          <p:nvPr/>
        </p:nvSpPr>
        <p:spPr>
          <a:xfrm>
            <a:off x="8273143" y="5124449"/>
            <a:ext cx="3526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err="1"/>
              <a:t>к.п.н</a:t>
            </a:r>
            <a:r>
              <a:rPr lang="uk-UA" sz="2000" dirty="0"/>
              <a:t>., доц. Касьян С.П.</a:t>
            </a:r>
          </a:p>
        </p:txBody>
      </p:sp>
    </p:spTree>
    <p:extLst>
      <p:ext uri="{BB962C8B-B14F-4D97-AF65-F5344CB8AC3E}">
        <p14:creationId xmlns:p14="http://schemas.microsoft.com/office/powerpoint/2010/main" val="2471694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CC33918-4B12-4715-B550-297F0407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5EFEB2-0146-4118-96DC-07EEE7D4DA59}"/>
              </a:ext>
            </a:extLst>
          </p:cNvPr>
          <p:cNvSpPr/>
          <p:nvPr/>
        </p:nvSpPr>
        <p:spPr>
          <a:xfrm>
            <a:off x="2066364" y="228600"/>
            <a:ext cx="8059271" cy="22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ІНШІ ДЕРЖАВНІ ІНСТИТУЦІЙ,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ЯКІ ВІДІГРАЮТЬ ВАЖЛИВУ РОЛЬ У ПРОЦЕСАХ ЦИФРОВОЇ ТРАНСФОРМАЦІЇ УКРАЇНИ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CAA3C74-CFD1-4257-98B9-51F97FC84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007144"/>
              </p:ext>
            </p:extLst>
          </p:nvPr>
        </p:nvGraphicFramePr>
        <p:xfrm>
          <a:off x="472141" y="2430929"/>
          <a:ext cx="7367494" cy="4237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6B7F775-7FF9-4F3D-91B5-9A71F5EB3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59955"/>
              </p:ext>
            </p:extLst>
          </p:nvPr>
        </p:nvGraphicFramePr>
        <p:xfrm>
          <a:off x="6180045" y="2538918"/>
          <a:ext cx="5526368" cy="3108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5001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D32E93B-3B48-46D5-8F1B-DFFDA181B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DCB103-FA11-4E9B-B2C8-1BE0F4FE00CE}"/>
              </a:ext>
            </a:extLst>
          </p:cNvPr>
          <p:cNvSpPr/>
          <p:nvPr/>
        </p:nvSpPr>
        <p:spPr>
          <a:xfrm>
            <a:off x="3211233" y="116114"/>
            <a:ext cx="6011582" cy="10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Поточний стан та законотворчі </a:t>
            </a:r>
          </a:p>
          <a:p>
            <a:pPr algn="ctr">
              <a:lnSpc>
                <a:spcPct val="140000"/>
              </a:lnSpc>
              <a:spcAft>
                <a:spcPts val="0"/>
              </a:spcAft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тенденції у сфері цифровізації</a:t>
            </a:r>
            <a:endParaRPr lang="uk-UA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50D96F-C1DB-4CD4-8D74-975297642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51" y="1249036"/>
            <a:ext cx="4182059" cy="120984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9028C0-3467-424C-A989-5F8849C41630}"/>
              </a:ext>
            </a:extLst>
          </p:cNvPr>
          <p:cNvSpPr/>
          <p:nvPr/>
        </p:nvSpPr>
        <p:spPr>
          <a:xfrm>
            <a:off x="1511603" y="54353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F5520A-FE38-4C4D-8FEE-FE8A02722BFC}"/>
              </a:ext>
            </a:extLst>
          </p:cNvPr>
          <p:cNvSpPr/>
          <p:nvPr/>
        </p:nvSpPr>
        <p:spPr>
          <a:xfrm>
            <a:off x="5948081" y="39376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09F66A02-0821-4050-8560-98BBF791A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083836"/>
              </p:ext>
            </p:extLst>
          </p:nvPr>
        </p:nvGraphicFramePr>
        <p:xfrm>
          <a:off x="2607013" y="2511051"/>
          <a:ext cx="7051121" cy="377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8608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6D469EE-3C90-4811-BAD3-EA634196B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AB425D-F024-41DC-A855-E1F6CB2C0EF7}"/>
              </a:ext>
            </a:extLst>
          </p:cNvPr>
          <p:cNvSpPr/>
          <p:nvPr/>
        </p:nvSpPr>
        <p:spPr>
          <a:xfrm>
            <a:off x="3211233" y="116114"/>
            <a:ext cx="6011582" cy="106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Поточний стан та законотворчі </a:t>
            </a:r>
          </a:p>
          <a:p>
            <a:pPr algn="ctr">
              <a:lnSpc>
                <a:spcPct val="140000"/>
              </a:lnSpc>
              <a:spcAft>
                <a:spcPts val="0"/>
              </a:spcAft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тенденції у сфері цифровізації</a:t>
            </a:r>
            <a:endParaRPr lang="uk-UA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B6DDCC-5B6B-438D-BFC0-46B990DAA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01" y="1394769"/>
            <a:ext cx="3353268" cy="1190791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1F4E839-5FCD-4D1D-921F-87FED6EAB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165284"/>
              </p:ext>
            </p:extLst>
          </p:nvPr>
        </p:nvGraphicFramePr>
        <p:xfrm>
          <a:off x="602183" y="2803219"/>
          <a:ext cx="5218100" cy="3298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D8A25B4-E2BE-4C02-8C12-80CDB746D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58056"/>
              </p:ext>
            </p:extLst>
          </p:nvPr>
        </p:nvGraphicFramePr>
        <p:xfrm>
          <a:off x="6297065" y="2796003"/>
          <a:ext cx="5218100" cy="3298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7377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51A0E7-D4A8-4B52-A3EE-0694EB51B9C0}"/>
              </a:ext>
            </a:extLst>
          </p:cNvPr>
          <p:cNvSpPr/>
          <p:nvPr/>
        </p:nvSpPr>
        <p:spPr>
          <a:xfrm>
            <a:off x="2496670" y="0"/>
            <a:ext cx="7454153" cy="1956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БАЗОВИМИ ЗАКОНОДАВЧИМИ ТА НОРМАТИВНО-ПРАВОВИМИ АКТАМИ, ЩО РЕГУЛЮЮТЬ СФЕРУ ЕЛЕКТРОННОГО ВРЯДУВАННЯ В УКРАЇНІ Є: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C677DC9-AD0E-47CF-9719-19B78F3C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F6B5D5-5905-4A7D-9089-DA6EA6D60350}"/>
              </a:ext>
            </a:extLst>
          </p:cNvPr>
          <p:cNvSpPr/>
          <p:nvPr/>
        </p:nvSpPr>
        <p:spPr>
          <a:xfrm>
            <a:off x="1958786" y="1956626"/>
            <a:ext cx="8529919" cy="453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600"/>
              </a:spcAft>
            </a:pPr>
            <a:r>
              <a:rPr lang="uk-UA" sz="1600" dirty="0">
                <a:ea typeface="Verdana" panose="020B0604030504040204" pitchFamily="34" charset="0"/>
              </a:rPr>
              <a:t>- Розпорядження Кабінету Міністрів України від 20 вересня 2017 року № 649-р «Про схвалення Концепції розвитку електронного урядування в Україні»;</a:t>
            </a:r>
          </a:p>
          <a:p>
            <a:pPr indent="450215" algn="just">
              <a:lnSpc>
                <a:spcPct val="130000"/>
              </a:lnSpc>
              <a:spcAft>
                <a:spcPts val="600"/>
              </a:spcAft>
            </a:pPr>
            <a:r>
              <a:rPr lang="uk-UA" sz="1600" dirty="0">
                <a:ea typeface="Verdana" panose="020B0604030504040204" pitchFamily="34" charset="0"/>
              </a:rPr>
              <a:t>- Розпорядження Кабінету Міністрів України від 22 серпня 2018 року № 617-р «Про затвердження плану заходів з реалізації Концепції розвитку електронного урядування в Україні»;</a:t>
            </a:r>
          </a:p>
          <a:p>
            <a:pPr indent="450215" algn="just">
              <a:lnSpc>
                <a:spcPct val="130000"/>
              </a:lnSpc>
              <a:spcAft>
                <a:spcPts val="600"/>
              </a:spcAft>
            </a:pPr>
            <a:r>
              <a:rPr lang="uk-UA" sz="1600" dirty="0">
                <a:ea typeface="Verdana" panose="020B0604030504040204" pitchFamily="34" charset="0"/>
              </a:rPr>
              <a:t>- Постанова Кабінету Міністрів України від 18 серпня 2017 року № 608 «Деякі питання підготовки проєктів актів законодавства в електронній формі»;</a:t>
            </a:r>
          </a:p>
          <a:p>
            <a:pPr indent="450215" algn="just">
              <a:lnSpc>
                <a:spcPct val="130000"/>
              </a:lnSpc>
              <a:spcAft>
                <a:spcPts val="600"/>
              </a:spcAft>
            </a:pPr>
            <a:r>
              <a:rPr lang="uk-UA" sz="1600" dirty="0">
                <a:ea typeface="Verdana" panose="020B0604030504040204" pitchFamily="34" charset="0"/>
              </a:rPr>
              <a:t>- Постанова Кабінету Міністрів України від 12 червня 2019 року № 493 «Про внесення змін до деяких Постанов Кабінету Міністрів України щодо функціонування офіційних веб-сайтів органів виконавчої влади»;</a:t>
            </a:r>
          </a:p>
          <a:p>
            <a:pPr indent="450215" algn="just">
              <a:lnSpc>
                <a:spcPct val="130000"/>
              </a:lnSpc>
              <a:spcAft>
                <a:spcPts val="600"/>
              </a:spcAft>
            </a:pPr>
            <a:r>
              <a:rPr lang="uk-UA" sz="1600" dirty="0">
                <a:ea typeface="Verdana" panose="020B0604030504040204" pitchFamily="34" charset="0"/>
              </a:rPr>
              <a:t>- Розпорядження Кабінету Міністрів України від 30 січня 2019 року № 37-р «Про затвердження плану заходів щодо реалізації Концепції розвитку системи електронних послуг в Україні на 2019-2020 роки».</a:t>
            </a:r>
          </a:p>
        </p:txBody>
      </p:sp>
    </p:spTree>
    <p:extLst>
      <p:ext uri="{BB962C8B-B14F-4D97-AF65-F5344CB8AC3E}">
        <p14:creationId xmlns:p14="http://schemas.microsoft.com/office/powerpoint/2010/main" val="1341729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D82D226C-413D-4D3E-BE77-A99D50D9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2736C2-586F-4E32-ABB4-D141502F002A}"/>
              </a:ext>
            </a:extLst>
          </p:cNvPr>
          <p:cNvSpPr/>
          <p:nvPr/>
        </p:nvSpPr>
        <p:spPr>
          <a:xfrm>
            <a:off x="1943970" y="455358"/>
            <a:ext cx="8922635" cy="996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ПОТОЧНИЙ СТАН ТА ЗАКОНОТВОРЧІ ТЕНДЕНЦІЇ </a:t>
            </a: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У СФЕРІ КІБЕРБЕЗПЕКИ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70B374F7-3A85-4BD5-A22B-20A1A6139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896749"/>
              </p:ext>
            </p:extLst>
          </p:nvPr>
        </p:nvGraphicFramePr>
        <p:xfrm>
          <a:off x="2084294" y="1855695"/>
          <a:ext cx="7691717" cy="314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940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97AEE5-3015-4484-9227-53CF4DBD4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0" y="1741026"/>
            <a:ext cx="5288594" cy="20946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280932-BBFC-4200-AAA4-DE713B79051B}"/>
              </a:ext>
            </a:extLst>
          </p:cNvPr>
          <p:cNvSpPr/>
          <p:nvPr/>
        </p:nvSpPr>
        <p:spPr>
          <a:xfrm>
            <a:off x="3010059" y="359869"/>
            <a:ext cx="6171882" cy="996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РОЗВИТОК ЦИФРОВИХ НАВИЧОК </a:t>
            </a:r>
          </a:p>
          <a:p>
            <a:pPr algn="ctr">
              <a:lnSpc>
                <a:spcPct val="130000"/>
              </a:lnSpc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НАСЕЛЕННЯ УКРАЇНИ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25478CA-C648-4C0D-8235-7510F11F7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89DDE3-EAC2-484B-A813-AD1801805731}"/>
              </a:ext>
            </a:extLst>
          </p:cNvPr>
          <p:cNvSpPr/>
          <p:nvPr/>
        </p:nvSpPr>
        <p:spPr>
          <a:xfrm>
            <a:off x="5334000" y="3018165"/>
            <a:ext cx="632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ea typeface="Times New Roman" panose="02020603050405020304" pitchFamily="18" charset="0"/>
              </a:rPr>
              <a:t>Постанова Кабінету Міністрів України від 28.11.2012 р. № 1134 «Про запровадження Національної системи індикаторів розвитку інформаційного суспільства»</a:t>
            </a:r>
            <a:endParaRPr lang="uk-UA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5A7580-B16E-4BCD-BE60-3AC9D1C83C77}"/>
              </a:ext>
            </a:extLst>
          </p:cNvPr>
          <p:cNvSpPr/>
          <p:nvPr/>
        </p:nvSpPr>
        <p:spPr>
          <a:xfrm>
            <a:off x="1660553" y="4520361"/>
            <a:ext cx="6609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ea typeface="Times New Roman" panose="02020603050405020304" pitchFamily="18" charset="0"/>
              </a:rPr>
              <a:t>Програма діяльності Кабінету Міністрів України, затверджена Постановою КМУ від 29.09.2019 року № 849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577213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6BC7E8-82A3-48CF-9FF5-E9009CB79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372" y="841304"/>
            <a:ext cx="5571429" cy="318095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9276870-0DA9-402D-B3BE-52392E57C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2829DD-21CE-43A8-AAA8-9EE69E1D5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87" y="1659589"/>
            <a:ext cx="5307739" cy="2492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AC676D-C561-4E1A-9E09-C13BC5D02C24}"/>
              </a:ext>
            </a:extLst>
          </p:cNvPr>
          <p:cNvSpPr txBox="1"/>
          <p:nvPr/>
        </p:nvSpPr>
        <p:spPr>
          <a:xfrm>
            <a:off x="4309161" y="349624"/>
            <a:ext cx="4309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/>
              <a:t>ЦИФРОВІЗАЦІЯ ОСВІТИ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616BCD-5D30-4E69-8E42-D2A614C34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37" y="4022256"/>
            <a:ext cx="2907569" cy="259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D1574A7-D165-42B7-AA2A-93D575A30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8404DF-C27F-453B-A4D6-C01A8DADE75B}"/>
              </a:ext>
            </a:extLst>
          </p:cNvPr>
          <p:cNvSpPr txBox="1"/>
          <p:nvPr/>
        </p:nvSpPr>
        <p:spPr>
          <a:xfrm>
            <a:off x="4309161" y="349624"/>
            <a:ext cx="4309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/>
              <a:t>ЦИФРОВІЗАЦІЯ ОСВІТИ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61715C4-8B06-47B8-B31E-E273D0556581}"/>
              </a:ext>
            </a:extLst>
          </p:cNvPr>
          <p:cNvGrpSpPr/>
          <p:nvPr/>
        </p:nvGrpSpPr>
        <p:grpSpPr>
          <a:xfrm>
            <a:off x="2366676" y="1112695"/>
            <a:ext cx="7141668" cy="1045668"/>
            <a:chOff x="1008529" y="1919515"/>
            <a:chExt cx="7141668" cy="104566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659C812-1D39-4408-9672-8CD55CF76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529" y="1919515"/>
              <a:ext cx="1045668" cy="1045668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3C256190-F7C8-4246-B601-44E8AC65E589}"/>
                </a:ext>
              </a:extLst>
            </p:cNvPr>
            <p:cNvSpPr/>
            <p:nvPr/>
          </p:nvSpPr>
          <p:spPr>
            <a:xfrm>
              <a:off x="2054197" y="2119183"/>
              <a:ext cx="6096000" cy="646331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r>
                <a:rPr lang="uk-UA" dirty="0">
                  <a:ea typeface="Times New Roman" panose="02020603050405020304" pitchFamily="18" charset="0"/>
                </a:rPr>
                <a:t>центр безкоштовного та інтерактивного онлайн-навчання для малих і середніх підприємств</a:t>
              </a:r>
              <a:endParaRPr lang="uk-UA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82F09F1-7300-403E-9E77-BAFC964683E1}"/>
              </a:ext>
            </a:extLst>
          </p:cNvPr>
          <p:cNvGrpSpPr/>
          <p:nvPr/>
        </p:nvGrpSpPr>
        <p:grpSpPr>
          <a:xfrm>
            <a:off x="2327293" y="2346634"/>
            <a:ext cx="8174854" cy="1200329"/>
            <a:chOff x="969146" y="3153454"/>
            <a:chExt cx="8174854" cy="1200329"/>
          </a:xfrm>
        </p:grpSpPr>
        <p:pic>
          <p:nvPicPr>
            <p:cNvPr id="3074" name="Picture 2" descr="Підприємницький університет – YEP – academic business-incubators">
              <a:extLst>
                <a:ext uri="{FF2B5EF4-FFF2-40B4-BE49-F238E27FC236}">
                  <a16:creationId xmlns:a16="http://schemas.microsoft.com/office/drawing/2014/main" id="{4BF6628E-3AFF-4070-9325-081D504066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146" y="3211094"/>
              <a:ext cx="1085051" cy="1085051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00FFD21-9634-4FC5-9D80-3020D2B8F93C}"/>
                </a:ext>
              </a:extLst>
            </p:cNvPr>
            <p:cNvSpPr/>
            <p:nvPr/>
          </p:nvSpPr>
          <p:spPr>
            <a:xfrm>
              <a:off x="2054197" y="3153454"/>
              <a:ext cx="7089803" cy="1200329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uk-UA" dirty="0">
                  <a:ea typeface="Times New Roman" panose="02020603050405020304" pitchFamily="18" charset="0"/>
                </a:rPr>
                <a:t>Підприємницький університет», що включає навчальну дисципліну «Інноваційне підприємництво та управління стартап </a:t>
              </a:r>
              <a:r>
                <a:rPr lang="uk-UA" dirty="0" err="1">
                  <a:ea typeface="Times New Roman" panose="02020603050405020304" pitchFamily="18" charset="0"/>
                </a:rPr>
                <a:t>проєктами</a:t>
              </a:r>
              <a:r>
                <a:rPr lang="uk-UA" dirty="0">
                  <a:ea typeface="Times New Roman" panose="02020603050405020304" pitchFamily="18" charset="0"/>
                </a:rPr>
                <a:t>», яка інтегрована в навчальну програму бакалаврату або магістратури та запущена у 76 університетах України</a:t>
              </a:r>
              <a:endParaRPr lang="uk-UA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3C10A3C-E9B3-4AC0-8CEE-49AB184C454A}"/>
              </a:ext>
            </a:extLst>
          </p:cNvPr>
          <p:cNvGrpSpPr/>
          <p:nvPr/>
        </p:nvGrpSpPr>
        <p:grpSpPr>
          <a:xfrm>
            <a:off x="2366676" y="3781283"/>
            <a:ext cx="7141668" cy="1006364"/>
            <a:chOff x="1008529" y="4588103"/>
            <a:chExt cx="7141668" cy="100636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1D27FC4-8D6E-4011-B074-0737C5B2C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529" y="4593806"/>
              <a:ext cx="1046744" cy="1000661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53E89EC-FAAF-4904-90BE-21D9687669B7}"/>
                </a:ext>
              </a:extLst>
            </p:cNvPr>
            <p:cNvSpPr/>
            <p:nvPr/>
          </p:nvSpPr>
          <p:spPr>
            <a:xfrm>
              <a:off x="2054197" y="4588103"/>
              <a:ext cx="6096000" cy="9233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r>
                <a:rPr lang="uk-UA" dirty="0">
                  <a:ea typeface="Times New Roman" panose="02020603050405020304" pitchFamily="18" charset="0"/>
                </a:rPr>
                <a:t>Освітня програма IT-</a:t>
              </a:r>
              <a:r>
                <a:rPr lang="uk-UA" dirty="0" err="1">
                  <a:ea typeface="Times New Roman" panose="02020603050405020304" pitchFamily="18" charset="0"/>
                </a:rPr>
                <a:t>nation</a:t>
              </a:r>
              <a:r>
                <a:rPr lang="uk-UA" dirty="0">
                  <a:ea typeface="Times New Roman" panose="02020603050405020304" pitchFamily="18" charset="0"/>
                </a:rPr>
                <a:t>, спрямована на збільшення кількості кваліфікованих IT- спеціалістів у східному регіоні України</a:t>
              </a:r>
              <a:endParaRPr lang="uk-UA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D2CD033-420F-4171-94DD-337B32D189EE}"/>
              </a:ext>
            </a:extLst>
          </p:cNvPr>
          <p:cNvGrpSpPr/>
          <p:nvPr/>
        </p:nvGrpSpPr>
        <p:grpSpPr>
          <a:xfrm>
            <a:off x="2366676" y="4935074"/>
            <a:ext cx="5863752" cy="830944"/>
            <a:chOff x="2366676" y="4935074"/>
            <a:chExt cx="5863752" cy="83094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466A892-E2B0-4317-861B-AB12C0DB6822}"/>
                </a:ext>
              </a:extLst>
            </p:cNvPr>
            <p:cNvSpPr/>
            <p:nvPr/>
          </p:nvSpPr>
          <p:spPr>
            <a:xfrm>
              <a:off x="2366676" y="5168342"/>
              <a:ext cx="11429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600" b="1" dirty="0" err="1"/>
                <a:t>Pathfinder</a:t>
              </a:r>
              <a:endParaRPr lang="uk-UA" sz="1600" b="1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656BF76F-B6E7-4982-87F9-C83FDDE19294}"/>
                </a:ext>
              </a:extLst>
            </p:cNvPr>
            <p:cNvGrpSpPr/>
            <p:nvPr/>
          </p:nvGrpSpPr>
          <p:grpSpPr>
            <a:xfrm>
              <a:off x="2366676" y="4935074"/>
              <a:ext cx="5863752" cy="830944"/>
              <a:chOff x="1008529" y="5741894"/>
              <a:chExt cx="5863752" cy="830944"/>
            </a:xfrm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4E93E066-E99A-4EB1-8AEC-CE400BF4D1C5}"/>
                  </a:ext>
                </a:extLst>
              </p:cNvPr>
              <p:cNvSpPr/>
              <p:nvPr/>
            </p:nvSpPr>
            <p:spPr>
              <a:xfrm>
                <a:off x="1008529" y="5741894"/>
                <a:ext cx="1045668" cy="830944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6685CCB4-7AB7-4FD7-A026-E40F81B41DFE}"/>
                  </a:ext>
                </a:extLst>
              </p:cNvPr>
              <p:cNvSpPr/>
              <p:nvPr/>
            </p:nvSpPr>
            <p:spPr>
              <a:xfrm>
                <a:off x="2075006" y="5892128"/>
                <a:ext cx="4797275" cy="36933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uk-UA" dirty="0">
                    <a:ea typeface="Times New Roman" panose="02020603050405020304" pitchFamily="18" charset="0"/>
                  </a:rPr>
                  <a:t>спрямований на оцінку потенціалу ІТ-фахівців</a:t>
                </a:r>
                <a:endParaRPr lang="uk-UA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446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407897E-8A91-49B5-9BC3-DD9D00B848A7}"/>
              </a:ext>
            </a:extLst>
          </p:cNvPr>
          <p:cNvSpPr/>
          <p:nvPr/>
        </p:nvSpPr>
        <p:spPr>
          <a:xfrm>
            <a:off x="2757476" y="5438743"/>
            <a:ext cx="6359630" cy="700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5FCBBDC-EE7C-475B-8D78-48FED02F3925}"/>
              </a:ext>
            </a:extLst>
          </p:cNvPr>
          <p:cNvSpPr/>
          <p:nvPr/>
        </p:nvSpPr>
        <p:spPr>
          <a:xfrm>
            <a:off x="2750692" y="4568965"/>
            <a:ext cx="6359630" cy="700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4082117-93C3-47D7-8D77-906AD767954E}"/>
              </a:ext>
            </a:extLst>
          </p:cNvPr>
          <p:cNvSpPr/>
          <p:nvPr/>
        </p:nvSpPr>
        <p:spPr>
          <a:xfrm>
            <a:off x="2750692" y="3730980"/>
            <a:ext cx="6359630" cy="700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426DC6F-8A1E-4B2A-8975-EC09946DD220}"/>
              </a:ext>
            </a:extLst>
          </p:cNvPr>
          <p:cNvSpPr/>
          <p:nvPr/>
        </p:nvSpPr>
        <p:spPr>
          <a:xfrm>
            <a:off x="2761959" y="2858661"/>
            <a:ext cx="6359630" cy="700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2105E23-AA7F-4BCD-9C22-D78C5ECFB35A}"/>
              </a:ext>
            </a:extLst>
          </p:cNvPr>
          <p:cNvSpPr/>
          <p:nvPr/>
        </p:nvSpPr>
        <p:spPr>
          <a:xfrm>
            <a:off x="2757476" y="1980123"/>
            <a:ext cx="6359630" cy="7000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A5F7B8-89AA-4D45-ACAC-621DB59830F0}"/>
              </a:ext>
            </a:extLst>
          </p:cNvPr>
          <p:cNvSpPr/>
          <p:nvPr/>
        </p:nvSpPr>
        <p:spPr>
          <a:xfrm>
            <a:off x="3451412" y="577788"/>
            <a:ext cx="6096000" cy="113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b="1" dirty="0">
                <a:latin typeface="Verdana" panose="020B0604030504040204" pitchFamily="34" charset="0"/>
                <a:ea typeface="Verdana" panose="020B0604030504040204" pitchFamily="34" charset="0"/>
              </a:rPr>
              <a:t>ОНОВЛЕНИЙ ФРЕЙМВОРК </a:t>
            </a:r>
          </a:p>
          <a:p>
            <a:pPr algn="ctr">
              <a:lnSpc>
                <a:spcPct val="130000"/>
              </a:lnSpc>
            </a:pPr>
            <a:r>
              <a:rPr lang="uk-UA" b="1" dirty="0">
                <a:latin typeface="Verdana" panose="020B0604030504040204" pitchFamily="34" charset="0"/>
                <a:ea typeface="Verdana" panose="020B0604030504040204" pitchFamily="34" charset="0"/>
              </a:rPr>
              <a:t>DIGITAL COMPETENCE (DIGCOMP 2.0), </a:t>
            </a:r>
          </a:p>
          <a:p>
            <a:pPr algn="ctr">
              <a:lnSpc>
                <a:spcPct val="130000"/>
              </a:lnSpc>
            </a:pPr>
            <a:r>
              <a:rPr lang="uk-UA" b="1" dirty="0">
                <a:latin typeface="Verdana" panose="020B0604030504040204" pitchFamily="34" charset="0"/>
                <a:ea typeface="Verdana" panose="020B0604030504040204" pitchFamily="34" charset="0"/>
              </a:rPr>
              <a:t>ЩО СКЛАДАЄТЬСЯ З ОСНОВНИХ 5 БЛОКІВ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A301666-75C0-48D4-B26D-79C0639A1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240B92-63E7-4F37-A10D-784C5E6A8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70" y="1980123"/>
            <a:ext cx="1260869" cy="70994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8C1D56-5139-42C5-A474-2E821B369EDC}"/>
              </a:ext>
            </a:extLst>
          </p:cNvPr>
          <p:cNvSpPr/>
          <p:nvPr/>
        </p:nvSpPr>
        <p:spPr>
          <a:xfrm>
            <a:off x="1489823" y="1898292"/>
            <a:ext cx="1260869" cy="87360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DE61DB-1DF7-4148-905A-3AEF4D99E1EC}"/>
              </a:ext>
            </a:extLst>
          </p:cNvPr>
          <p:cNvSpPr/>
          <p:nvPr/>
        </p:nvSpPr>
        <p:spPr>
          <a:xfrm>
            <a:off x="2982928" y="20437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ea typeface="Times New Roman" panose="02020603050405020304" pitchFamily="18" charset="0"/>
              </a:rPr>
              <a:t>інформаційна грамотність та грамотність щодо роботи з даними</a:t>
            </a:r>
            <a:endParaRPr lang="uk-UA" dirty="0">
              <a:ea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F7EAB1-FA4C-4FA9-9928-76D4C3A80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23" y="2786497"/>
            <a:ext cx="1295498" cy="87360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9ED02E-17E9-40BD-B759-2689B2D63445}"/>
              </a:ext>
            </a:extLst>
          </p:cNvPr>
          <p:cNvSpPr/>
          <p:nvPr/>
        </p:nvSpPr>
        <p:spPr>
          <a:xfrm>
            <a:off x="3041336" y="3017203"/>
            <a:ext cx="2615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ea typeface="Times New Roman" panose="02020603050405020304" pitchFamily="18" charset="0"/>
              </a:rPr>
              <a:t>комунікація та взаємодія</a:t>
            </a:r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132F46-C0EC-484C-9ABE-CF9168323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31" y="3647808"/>
            <a:ext cx="1469481" cy="87360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23B7B7-BC35-4E59-9684-34AFAD150C17}"/>
              </a:ext>
            </a:extLst>
          </p:cNvPr>
          <p:cNvSpPr/>
          <p:nvPr/>
        </p:nvSpPr>
        <p:spPr>
          <a:xfrm>
            <a:off x="3108571" y="3848260"/>
            <a:ext cx="1992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ea typeface="Times New Roman" panose="02020603050405020304" pitchFamily="18" charset="0"/>
              </a:rPr>
              <a:t>цифровий контент</a:t>
            </a:r>
            <a:endParaRPr lang="uk-UA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8B4B9F-326E-4B07-9F52-345F34BA3D74}"/>
              </a:ext>
            </a:extLst>
          </p:cNvPr>
          <p:cNvSpPr/>
          <p:nvPr/>
        </p:nvSpPr>
        <p:spPr>
          <a:xfrm>
            <a:off x="3150028" y="4696958"/>
            <a:ext cx="971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ea typeface="Times New Roman" panose="02020603050405020304" pitchFamily="18" charset="0"/>
              </a:rPr>
              <a:t>безпека</a:t>
            </a:r>
            <a:endParaRPr lang="uk-UA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3505D6-2609-4DCA-BF7F-958F26169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8" y="4568252"/>
            <a:ext cx="1304359" cy="78261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020199C-536D-40B3-BD37-0AED12BC49B2}"/>
              </a:ext>
            </a:extLst>
          </p:cNvPr>
          <p:cNvSpPr/>
          <p:nvPr/>
        </p:nvSpPr>
        <p:spPr>
          <a:xfrm>
            <a:off x="3103951" y="5613411"/>
            <a:ext cx="2157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ea typeface="Times New Roman" panose="02020603050405020304" pitchFamily="18" charset="0"/>
              </a:rPr>
              <a:t>вирішення проблем</a:t>
            </a:r>
            <a:endParaRPr lang="uk-UA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454E0B9-1985-4077-8D92-A10768067A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62" y="5478006"/>
            <a:ext cx="1040883" cy="640143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C5FEFE4-C46A-4FA8-8DF5-D43901688EBC}"/>
              </a:ext>
            </a:extLst>
          </p:cNvPr>
          <p:cNvSpPr/>
          <p:nvPr/>
        </p:nvSpPr>
        <p:spPr>
          <a:xfrm>
            <a:off x="1494306" y="2763383"/>
            <a:ext cx="1260869" cy="87360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C2D4558-01FF-4131-8AEA-E223ECB21256}"/>
              </a:ext>
            </a:extLst>
          </p:cNvPr>
          <p:cNvSpPr/>
          <p:nvPr/>
        </p:nvSpPr>
        <p:spPr>
          <a:xfrm>
            <a:off x="1496607" y="3624482"/>
            <a:ext cx="1260869" cy="87360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0EE0499-9773-466D-8781-5E6C95FC42BC}"/>
              </a:ext>
            </a:extLst>
          </p:cNvPr>
          <p:cNvSpPr/>
          <p:nvPr/>
        </p:nvSpPr>
        <p:spPr>
          <a:xfrm>
            <a:off x="1496607" y="4498091"/>
            <a:ext cx="1260869" cy="87360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657ABB8-8570-42B5-B412-76E428CA3490}"/>
              </a:ext>
            </a:extLst>
          </p:cNvPr>
          <p:cNvSpPr/>
          <p:nvPr/>
        </p:nvSpPr>
        <p:spPr>
          <a:xfrm>
            <a:off x="1493105" y="5371700"/>
            <a:ext cx="1260869" cy="87360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341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119291-A2EA-4B22-8A64-8140A2E45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67" y="2608730"/>
            <a:ext cx="8325545" cy="371138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7B7D999-9186-468D-8722-6B1CF105D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683073-4F09-4815-ACE6-C8DC6202CC28}"/>
              </a:ext>
            </a:extLst>
          </p:cNvPr>
          <p:cNvSpPr/>
          <p:nvPr/>
        </p:nvSpPr>
        <p:spPr>
          <a:xfrm>
            <a:off x="1730188" y="242971"/>
            <a:ext cx="8731624" cy="24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Відповіді на питання експертного опитування «ЯК ВИ ОЦІНЮЄТЕ ПРОЦЕСИ РОЗВИТКУ УКРАЇНИ У СФЕРІ ЦИФРОВИХ НАВИЧОК ТА КОМПЕТЕНТНОСТЕЙ, ЦИФРОВІЗАЦІЇ ОСВІТИ ТА НАВЧАННЯ ОНЛАЙН ЗА ОСТАННІ ПІВТОРА РОКУ?»</a:t>
            </a:r>
            <a:endParaRPr lang="uk-UA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6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D52DA2-5428-450A-8362-8BA1798CD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98" y="701839"/>
            <a:ext cx="2391272" cy="2454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28496B-AF67-4E44-846E-CF05210C725A}"/>
              </a:ext>
            </a:extLst>
          </p:cNvPr>
          <p:cNvSpPr txBox="1"/>
          <p:nvPr/>
        </p:nvSpPr>
        <p:spPr>
          <a:xfrm>
            <a:off x="5029861" y="964945"/>
            <a:ext cx="3018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МЕТА ЗАНЯТТЯ:</a:t>
            </a:r>
            <a:endParaRPr lang="uk-UA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895F73-2CBD-4991-8774-1B8A261376C2}"/>
              </a:ext>
            </a:extLst>
          </p:cNvPr>
          <p:cNvSpPr/>
          <p:nvPr/>
        </p:nvSpPr>
        <p:spPr>
          <a:xfrm>
            <a:off x="4695159" y="1625600"/>
            <a:ext cx="4413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Verdana" panose="020B0604030504040204" pitchFamily="34" charset="0"/>
                <a:ea typeface="Verdana" panose="020B0604030504040204" pitchFamily="34" charset="0"/>
              </a:rPr>
              <a:t>поглибити теоретичні знання з питань цифровізації діяльності публічних службовців</a:t>
            </a:r>
            <a:endParaRPr lang="uk-UA" sz="20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973A0FA-B587-469B-BDBD-A42C8A303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5EBB0F-6551-4904-9155-0BD3CED7672D}"/>
              </a:ext>
            </a:extLst>
          </p:cNvPr>
          <p:cNvSpPr txBox="1"/>
          <p:nvPr/>
        </p:nvSpPr>
        <p:spPr>
          <a:xfrm>
            <a:off x="4695159" y="3102379"/>
            <a:ext cx="441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НАВЧАЛЬНІ ПИТАННЯ: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37B16C-08CB-4DEB-89B9-BE889CA59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53" y="3156167"/>
            <a:ext cx="3874761" cy="258317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A2EBA4-9BBC-4628-985B-5629B571CF48}"/>
              </a:ext>
            </a:extLst>
          </p:cNvPr>
          <p:cNvSpPr/>
          <p:nvPr/>
        </p:nvSpPr>
        <p:spPr>
          <a:xfrm>
            <a:off x="4555450" y="3641809"/>
            <a:ext cx="4947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Тенденції розвитку цифровізації в Україні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ABE6EC6-7226-4425-BB83-B9F28ADD24F0}"/>
              </a:ext>
            </a:extLst>
          </p:cNvPr>
          <p:cNvSpPr/>
          <p:nvPr/>
        </p:nvSpPr>
        <p:spPr>
          <a:xfrm>
            <a:off x="4555450" y="39666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Телекомунікаційні послуги та цифрова інфраструктура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166BD5-E704-4D8C-9579-1F56ED35D02D}"/>
              </a:ext>
            </a:extLst>
          </p:cNvPr>
          <p:cNvSpPr/>
          <p:nvPr/>
        </p:nvSpPr>
        <p:spPr>
          <a:xfrm>
            <a:off x="4555450" y="459794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Електронне врядування,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кібербезпека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електронні довірчі послуги та електронна ідентифікація електронне врядування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B2386C-D83B-4883-B9FA-A40DA583AE21}"/>
              </a:ext>
            </a:extLst>
          </p:cNvPr>
          <p:cNvSpPr/>
          <p:nvPr/>
        </p:nvSpPr>
        <p:spPr>
          <a:xfrm>
            <a:off x="4555450" y="5479044"/>
            <a:ext cx="1778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Кібербезпека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6A5AB58-7023-42A5-A284-72523C294AA2}"/>
              </a:ext>
            </a:extLst>
          </p:cNvPr>
          <p:cNvSpPr/>
          <p:nvPr/>
        </p:nvSpPr>
        <p:spPr>
          <a:xfrm>
            <a:off x="4555450" y="59018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Цифрові навички та компетентності,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цифровізація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освіти та навчання онлайн</a:t>
            </a: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7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873F3E0-CD83-4261-A72A-D72503D34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615550-4E72-4EFB-88D8-EE4EC72CEEB8}"/>
              </a:ext>
            </a:extLst>
          </p:cNvPr>
          <p:cNvSpPr txBox="1"/>
          <p:nvPr/>
        </p:nvSpPr>
        <p:spPr>
          <a:xfrm>
            <a:off x="3065929" y="2501154"/>
            <a:ext cx="5221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latin typeface="Bookman Old Style" panose="02050604050505020204" pitchFamily="18" charset="0"/>
              </a:rPr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145102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C18727-0A8E-45DF-8E02-30193FDD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" y="1867337"/>
            <a:ext cx="2322199" cy="1413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EFCEE7-6C28-42A1-9C9D-98D1455E2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7E314B-B72B-4FB7-99A1-DC4D73FE6D71}"/>
              </a:ext>
            </a:extLst>
          </p:cNvPr>
          <p:cNvSpPr/>
          <p:nvPr/>
        </p:nvSpPr>
        <p:spPr>
          <a:xfrm>
            <a:off x="2805355" y="548382"/>
            <a:ext cx="82654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atin typeface="Verdana" panose="020B0604030504040204" pitchFamily="34" charset="0"/>
                <a:ea typeface="Verdana" panose="020B0604030504040204" pitchFamily="34" charset="0"/>
              </a:rPr>
              <a:t>ГЛОБАЛЬНІ КОМПАНІЇ ТОП-2000 </a:t>
            </a:r>
          </a:p>
          <a:p>
            <a:pPr algn="ctr"/>
            <a:r>
              <a:rPr lang="uk-UA" sz="3200" b="1" dirty="0">
                <a:latin typeface="Verdana" panose="020B0604030504040204" pitchFamily="34" charset="0"/>
                <a:ea typeface="Verdana" panose="020B0604030504040204" pitchFamily="34" charset="0"/>
              </a:rPr>
              <a:t>І ЦИФРОВІЗАЦІЯ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6DC508-E5D0-45DE-BF2E-86D4D46B06E9}"/>
              </a:ext>
            </a:extLst>
          </p:cNvPr>
          <p:cNvSpPr/>
          <p:nvPr/>
        </p:nvSpPr>
        <p:spPr>
          <a:xfrm>
            <a:off x="3281942" y="2112545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200" dirty="0">
                <a:ea typeface="Times New Roman" panose="02020603050405020304" pitchFamily="18" charset="0"/>
              </a:rPr>
              <a:t>відмовляться від традиційних офлайн-стратегій на користь більш сучасних цифрових для покращення взаємодії з клієнтами:</a:t>
            </a:r>
            <a:endParaRPr lang="uk-UA" sz="2200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478D238-65DB-4F9B-BAE8-E1E8F054E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081543"/>
              </p:ext>
            </p:extLst>
          </p:nvPr>
        </p:nvGraphicFramePr>
        <p:xfrm>
          <a:off x="2064743" y="3768028"/>
          <a:ext cx="6096001" cy="213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735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C36A46E-4BCD-4D76-9EE7-CD5590E8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48074E-BAAA-40DF-81AE-60076856E800}"/>
              </a:ext>
            </a:extLst>
          </p:cNvPr>
          <p:cNvSpPr txBox="1"/>
          <p:nvPr/>
        </p:nvSpPr>
        <p:spPr>
          <a:xfrm>
            <a:off x="4469112" y="870857"/>
            <a:ext cx="3970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latin typeface="Verdana" panose="020B0604030504040204" pitchFamily="34" charset="0"/>
                <a:ea typeface="Verdana" panose="020B0604030504040204" pitchFamily="34" charset="0"/>
              </a:rPr>
              <a:t>ЦИФРОВІЗАЦІЯ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4FB544-4EDE-4DD5-8A44-9DFE718D27A2}"/>
              </a:ext>
            </a:extLst>
          </p:cNvPr>
          <p:cNvSpPr/>
          <p:nvPr/>
        </p:nvSpPr>
        <p:spPr>
          <a:xfrm>
            <a:off x="1465733" y="2339788"/>
            <a:ext cx="498885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47%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C13406-97F5-4B6C-8EEB-92F10C7EFBCC}"/>
              </a:ext>
            </a:extLst>
          </p:cNvPr>
          <p:cNvSpPr/>
          <p:nvPr/>
        </p:nvSpPr>
        <p:spPr>
          <a:xfrm>
            <a:off x="1465733" y="3429000"/>
            <a:ext cx="66294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59%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8959AF-53CE-4BF4-A5A1-0CBC86F724CA}"/>
              </a:ext>
            </a:extLst>
          </p:cNvPr>
          <p:cNvSpPr/>
          <p:nvPr/>
        </p:nvSpPr>
        <p:spPr>
          <a:xfrm>
            <a:off x="6696027" y="2278232"/>
            <a:ext cx="3724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організацій ще не розпочали свою цифрову трансформацію</a:t>
            </a:r>
            <a:endParaRPr lang="uk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C94569-4E10-4139-85C9-FEAB46CFF9CA}"/>
              </a:ext>
            </a:extLst>
          </p:cNvPr>
          <p:cNvSpPr/>
          <p:nvPr/>
        </p:nvSpPr>
        <p:spPr>
          <a:xfrm>
            <a:off x="8189263" y="3246421"/>
            <a:ext cx="3012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організацій побоюються, що для них це може бути запізно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314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506A484-00B6-49C0-8287-E742CF715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40C2AE-F003-4E24-94B3-E92E8670AAD1}"/>
              </a:ext>
            </a:extLst>
          </p:cNvPr>
          <p:cNvSpPr txBox="1"/>
          <p:nvPr/>
        </p:nvSpPr>
        <p:spPr>
          <a:xfrm>
            <a:off x="3307977" y="578469"/>
            <a:ext cx="5008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latin typeface="Verdana" panose="020B0604030504040204" pitchFamily="34" charset="0"/>
                <a:ea typeface="Verdana" panose="020B0604030504040204" pitchFamily="34" charset="0"/>
              </a:rPr>
              <a:t>МЕТА ДО 2024 РОКУ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A704492-E53C-451B-BCC8-ED08A07E0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954917"/>
              </p:ext>
            </p:extLst>
          </p:nvPr>
        </p:nvGraphicFramePr>
        <p:xfrm>
          <a:off x="1734670" y="1625600"/>
          <a:ext cx="7833659" cy="465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350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61596B0-F1E6-495A-830C-567AA4D5E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D6B2A-B15B-43AB-B2FF-9CF75DD89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31" y="1717318"/>
            <a:ext cx="9669766" cy="398423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44ABBD-C60C-471C-BC09-E196FF5286CD}"/>
              </a:ext>
            </a:extLst>
          </p:cNvPr>
          <p:cNvSpPr/>
          <p:nvPr/>
        </p:nvSpPr>
        <p:spPr>
          <a:xfrm>
            <a:off x="2658036" y="510116"/>
            <a:ext cx="7144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ОЦІНКА ПРОЦЕСІВ ЦИФРОВОГО РОЗВИТКУ УКРАЇНИ ЗА ОСТАННІ ПІВТОРА РОКИ</a:t>
            </a:r>
            <a:endParaRPr lang="uk-UA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9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381E7C-3135-4F53-9EEB-A2CB33D07325}"/>
              </a:ext>
            </a:extLst>
          </p:cNvPr>
          <p:cNvSpPr/>
          <p:nvPr/>
        </p:nvSpPr>
        <p:spPr>
          <a:xfrm>
            <a:off x="3573130" y="568369"/>
            <a:ext cx="5045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МІНІСТЕРСТВО ЦИФРОВОЇ </a:t>
            </a:r>
          </a:p>
          <a:p>
            <a:pPr algn="ctr"/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ТРАНСФОРМАЦІЇ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47DC37C-7CAB-4116-B4A8-962E31B40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9D6F6D4-B882-47E6-A850-524E5D120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324908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818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EEF1220-E43C-4954-B005-519218D7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FE48EE-5A85-4557-959E-418A1B27B662}"/>
              </a:ext>
            </a:extLst>
          </p:cNvPr>
          <p:cNvSpPr/>
          <p:nvPr/>
        </p:nvSpPr>
        <p:spPr>
          <a:xfrm>
            <a:off x="2393576" y="429995"/>
            <a:ext cx="8068236" cy="1679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ОЦІНКА ДІЯЛЬНОСТІ </a:t>
            </a:r>
          </a:p>
          <a:p>
            <a:pPr algn="ctr">
              <a:lnSpc>
                <a:spcPct val="150000"/>
              </a:lnSpc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МІНІСТЕРСТВА ЦИФРОВОЇ ТРАНСФОРМАЦІЇ </a:t>
            </a:r>
          </a:p>
          <a:p>
            <a:pPr algn="ctr">
              <a:lnSpc>
                <a:spcPct val="150000"/>
              </a:lnSpc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У СФЕРІ ЦИФРОВОГО РОЗВИТКУ УКРАЇНИ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287FFA-1E78-41FC-83A5-709126BF6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83" y="2310202"/>
            <a:ext cx="9814834" cy="411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8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0DB49E1-B244-4258-B583-4DB6487F4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16114"/>
            <a:ext cx="1698172" cy="15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BC4603-4569-49E3-9F07-74611065BEB5}"/>
              </a:ext>
            </a:extLst>
          </p:cNvPr>
          <p:cNvSpPr/>
          <p:nvPr/>
        </p:nvSpPr>
        <p:spPr>
          <a:xfrm>
            <a:off x="2066364" y="228600"/>
            <a:ext cx="8059271" cy="22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ІНШІ ДЕРЖАВНІ ІНСТИТУЦІЙ,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Verdana" panose="020B0604030504040204" pitchFamily="34" charset="0"/>
                <a:ea typeface="Verdana" panose="020B0604030504040204" pitchFamily="34" charset="0"/>
              </a:rPr>
              <a:t>ЯКІ ВІДІГРАЮТЬ ВАЖЛИВУ РОЛЬ У ПРОЦЕСАХ ЦИФРОВОЇ ТРАНСФОРМАЦІЇ УКРАЇНИ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A83DE2E-1C4D-49C6-87ED-C7ADF2583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405531"/>
              </p:ext>
            </p:extLst>
          </p:nvPr>
        </p:nvGraphicFramePr>
        <p:xfrm>
          <a:off x="431800" y="2334432"/>
          <a:ext cx="5995894" cy="412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75A1248-BAA1-4A4B-A257-A5067E774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151164"/>
              </p:ext>
            </p:extLst>
          </p:nvPr>
        </p:nvGraphicFramePr>
        <p:xfrm>
          <a:off x="5963023" y="2349292"/>
          <a:ext cx="5995894" cy="412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134014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_Channel_Section_Location xmlns="f1aca100-228b-4753-a861-ea509d02fcd3" xsi:nil="true"/>
    <AppVersion xmlns="f1aca100-228b-4753-a861-ea509d02fcd3" xsi:nil="true"/>
    <Invited_Leaders xmlns="f1aca100-228b-4753-a861-ea509d02fcd3" xsi:nil="true"/>
    <LMS_Mappings xmlns="f1aca100-228b-4753-a861-ea509d02fcd3" xsi:nil="true"/>
    <Has_Teacher_Only_SectionGroup xmlns="f1aca100-228b-4753-a861-ea509d02fcd3" xsi:nil="true"/>
    <Members xmlns="f1aca100-228b-4753-a861-ea509d02fcd3">
      <UserInfo>
        <DisplayName/>
        <AccountId xsi:nil="true"/>
        <AccountType/>
      </UserInfo>
    </Members>
    <Teachers xmlns="f1aca100-228b-4753-a861-ea509d02fcd3">
      <UserInfo>
        <DisplayName/>
        <AccountId xsi:nil="true"/>
        <AccountType/>
      </UserInfo>
    </Teachers>
    <Self_Registration_Enabled xmlns="f1aca100-228b-4753-a861-ea509d02fcd3" xsi:nil="true"/>
    <Member_Groups xmlns="f1aca100-228b-4753-a861-ea509d02fcd3">
      <UserInfo>
        <DisplayName/>
        <AccountId xsi:nil="true"/>
        <AccountType/>
      </UserInfo>
    </Member_Groups>
    <Has_Leaders_Only_SectionGroup xmlns="f1aca100-228b-4753-a861-ea509d02fcd3" xsi:nil="true"/>
    <Is_Collaboration_Space_Locked xmlns="f1aca100-228b-4753-a861-ea509d02fcd3" xsi:nil="true"/>
    <Invited_Teachers xmlns="f1aca100-228b-4753-a861-ea509d02fcd3" xsi:nil="true"/>
    <Invited_Students xmlns="f1aca100-228b-4753-a861-ea509d02fcd3" xsi:nil="true"/>
    <TeamsChannelId xmlns="f1aca100-228b-4753-a861-ea509d02fcd3" xsi:nil="true"/>
    <IsNotebookLocked xmlns="f1aca100-228b-4753-a861-ea509d02fcd3" xsi:nil="true"/>
    <CultureName xmlns="f1aca100-228b-4753-a861-ea509d02fcd3" xsi:nil="true"/>
    <Leaders xmlns="f1aca100-228b-4753-a861-ea509d02fcd3">
      <UserInfo>
        <DisplayName/>
        <AccountId xsi:nil="true"/>
        <AccountType/>
      </UserInfo>
    </Leaders>
    <Templates xmlns="f1aca100-228b-4753-a861-ea509d02fcd3" xsi:nil="true"/>
    <DefaultSectionNames xmlns="f1aca100-228b-4753-a861-ea509d02fcd3" xsi:nil="true"/>
    <Invited_Members xmlns="f1aca100-228b-4753-a861-ea509d02fcd3" xsi:nil="true"/>
    <FolderType xmlns="f1aca100-228b-4753-a861-ea509d02fcd3" xsi:nil="true"/>
    <Owner xmlns="f1aca100-228b-4753-a861-ea509d02fcd3">
      <UserInfo>
        <DisplayName/>
        <AccountId xsi:nil="true"/>
        <AccountType/>
      </UserInfo>
    </Owner>
    <Students xmlns="f1aca100-228b-4753-a861-ea509d02fcd3">
      <UserInfo>
        <DisplayName/>
        <AccountId xsi:nil="true"/>
        <AccountType/>
      </UserInfo>
    </Students>
    <NotebookType xmlns="f1aca100-228b-4753-a861-ea509d02fcd3" xsi:nil="true"/>
    <Student_Groups xmlns="f1aca100-228b-4753-a861-ea509d02fcd3">
      <UserInfo>
        <DisplayName/>
        <AccountId xsi:nil="true"/>
        <AccountType/>
      </UserInfo>
    </Student_Groups>
    <Distribution_Groups xmlns="f1aca100-228b-4753-a861-ea509d02fcd3" xsi:nil="true"/>
    <Math_Settings xmlns="f1aca100-228b-4753-a861-ea509d02fc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06AEDF78333B04EA5595E8B53C24506" ma:contentTypeVersion="41" ma:contentTypeDescription="Створення нового документа." ma:contentTypeScope="" ma:versionID="2eab9105f6ec5029f54cb84c72fa372e">
  <xsd:schema xmlns:xsd="http://www.w3.org/2001/XMLSchema" xmlns:xs="http://www.w3.org/2001/XMLSchema" xmlns:p="http://schemas.microsoft.com/office/2006/metadata/properties" xmlns:ns3="9cfb11a9-9428-474b-a672-af2ac13957e3" xmlns:ns4="f1aca100-228b-4753-a861-ea509d02fcd3" targetNamespace="http://schemas.microsoft.com/office/2006/metadata/properties" ma:root="true" ma:fieldsID="0c27e4f2d15ccc08fb382d88bb6a4235" ns3:_="" ns4:_="">
    <xsd:import namespace="9cfb11a9-9428-474b-a672-af2ac13957e3"/>
    <xsd:import namespace="f1aca100-228b-4753-a861-ea509d02fcd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TeamsChannelId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b11a9-9428-474b-a672-af2ac13957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Спільний доступ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Відомості про тих, хто має доступ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Геш підказки про спільний доступ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ca100-228b-4753-a861-ea509d02fcd3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Leaders" ma:index="3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5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6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7" nillable="true" ma:displayName="Has Leaders Only SectionGroup" ma:internalName="Has_Leaders_Only_SectionGroup">
      <xsd:simpleType>
        <xsd:restriction base="dms:Boolean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41" nillable="true" ma:displayName="Math Settings" ma:internalName="Math_Settings">
      <xsd:simpleType>
        <xsd:restriction base="dms:Text"/>
      </xsd:simpleType>
    </xsd:element>
    <xsd:element name="Distribution_Groups" ma:index="4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3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4" nillable="true" ma:displayName="Is Notebook Locked" ma:internalName="IsNotebookLocked">
      <xsd:simpleType>
        <xsd:restriction base="dms:Boolean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7" nillable="true" ma:displayName="Length (seconds)" ma:internalName="MediaLengthInSeconds" ma:readOnly="true">
      <xsd:simpleType>
        <xsd:restriction base="dms:Unknown"/>
      </xsd:simpleType>
    </xsd:element>
    <xsd:element name="Teams_Channel_Section_Location" ma:index="48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440966-4DEC-46C8-B7C7-D7D240B8EB54}">
  <ds:schemaRefs>
    <ds:schemaRef ds:uri="http://purl.org/dc/dcmitype/"/>
    <ds:schemaRef ds:uri="f1aca100-228b-4753-a861-ea509d02fcd3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9cfb11a9-9428-474b-a672-af2ac13957e3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0190A5A-36EB-489C-852B-3105BB232B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0B4FAF-DBC1-4891-B2EF-52705BF79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b11a9-9428-474b-a672-af2ac13957e3"/>
    <ds:schemaRef ds:uri="f1aca100-228b-4753-a861-ea509d02fc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909</Words>
  <Application>Microsoft Office PowerPoint</Application>
  <PresentationFormat>Широкоэкранный</PresentationFormat>
  <Paragraphs>115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Symbol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Сергій Касьян</cp:lastModifiedBy>
  <cp:revision>24</cp:revision>
  <dcterms:created xsi:type="dcterms:W3CDTF">2022-10-17T17:28:57Z</dcterms:created>
  <dcterms:modified xsi:type="dcterms:W3CDTF">2022-10-27T16:39:05Z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0x010100B06AEDF78333B04EA5595E8B53C24506</vt:lpwstr>
  </property>
</Properties>
</file>