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62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BD01BF-8DE7-4FC3-B508-DB37D8C048A9}" v="65" dt="2020-04-08T07:22:42.8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Касьян Сергій" userId="df639e90-afb7-442b-91bb-399b3b79a4e1" providerId="ADAL" clId="{A8BD01BF-8DE7-4FC3-B508-DB37D8C048A9}"/>
    <pc:docChg chg="undo custSel mod modSld">
      <pc:chgData name="Касьян Сергій" userId="df639e90-afb7-442b-91bb-399b3b79a4e1" providerId="ADAL" clId="{A8BD01BF-8DE7-4FC3-B508-DB37D8C048A9}" dt="2020-04-08T07:22:42.840" v="119" actId="1076"/>
      <pc:docMkLst>
        <pc:docMk/>
      </pc:docMkLst>
      <pc:sldChg chg="addSp delSp modSp mod setBg delAnim">
        <pc:chgData name="Касьян Сергій" userId="df639e90-afb7-442b-91bb-399b3b79a4e1" providerId="ADAL" clId="{A8BD01BF-8DE7-4FC3-B508-DB37D8C048A9}" dt="2020-04-08T07:22:42.840" v="119" actId="1076"/>
        <pc:sldMkLst>
          <pc:docMk/>
          <pc:sldMk cId="1937071074" sldId="265"/>
        </pc:sldMkLst>
        <pc:spChg chg="add del mod">
          <ac:chgData name="Касьян Сергій" userId="df639e90-afb7-442b-91bb-399b3b79a4e1" providerId="ADAL" clId="{A8BD01BF-8DE7-4FC3-B508-DB37D8C048A9}" dt="2020-04-08T07:20:18.321" v="113" actId="478"/>
          <ac:spMkLst>
            <pc:docMk/>
            <pc:sldMk cId="1937071074" sldId="265"/>
            <ac:spMk id="2" creationId="{3CAF840B-99FC-4965-A2C9-DB0082782653}"/>
          </ac:spMkLst>
        </pc:spChg>
        <pc:spChg chg="add mod">
          <ac:chgData name="Касьян Сергій" userId="df639e90-afb7-442b-91bb-399b3b79a4e1" providerId="ADAL" clId="{A8BD01BF-8DE7-4FC3-B508-DB37D8C048A9}" dt="2020-04-08T07:20:52.725" v="116" actId="1076"/>
          <ac:spMkLst>
            <pc:docMk/>
            <pc:sldMk cId="1937071074" sldId="265"/>
            <ac:spMk id="7" creationId="{98B643BA-2BC7-461A-BCD7-C528963326C7}"/>
          </ac:spMkLst>
        </pc:spChg>
        <pc:spChg chg="add">
          <ac:chgData name="Касьян Сергій" userId="df639e90-afb7-442b-91bb-399b3b79a4e1" providerId="ADAL" clId="{A8BD01BF-8DE7-4FC3-B508-DB37D8C048A9}" dt="2020-04-08T07:21:00.256" v="117" actId="26606"/>
          <ac:spMkLst>
            <pc:docMk/>
            <pc:sldMk cId="1937071074" sldId="265"/>
            <ac:spMk id="12" creationId="{22F15A2D-2324-487D-A02A-BF46C5C580EB}"/>
          </ac:spMkLst>
        </pc:spChg>
        <pc:spChg chg="add">
          <ac:chgData name="Касьян Сергій" userId="df639e90-afb7-442b-91bb-399b3b79a4e1" providerId="ADAL" clId="{A8BD01BF-8DE7-4FC3-B508-DB37D8C048A9}" dt="2020-04-08T07:21:00.256" v="117" actId="26606"/>
          <ac:spMkLst>
            <pc:docMk/>
            <pc:sldMk cId="1937071074" sldId="265"/>
            <ac:spMk id="14" creationId="{2AEAFA59-923A-4F54-8B49-44C970BCC323}"/>
          </ac:spMkLst>
        </pc:spChg>
        <pc:spChg chg="add">
          <ac:chgData name="Касьян Сергій" userId="df639e90-afb7-442b-91bb-399b3b79a4e1" providerId="ADAL" clId="{A8BD01BF-8DE7-4FC3-B508-DB37D8C048A9}" dt="2020-04-08T07:21:00.256" v="117" actId="26606"/>
          <ac:spMkLst>
            <pc:docMk/>
            <pc:sldMk cId="1937071074" sldId="265"/>
            <ac:spMk id="16" creationId="{C37E9D4B-7BFA-4D10-B666-547BAC499469}"/>
          </ac:spMkLst>
        </pc:spChg>
        <pc:picChg chg="add mod">
          <ac:chgData name="Касьян Сергій" userId="df639e90-afb7-442b-91bb-399b3b79a4e1" providerId="ADAL" clId="{A8BD01BF-8DE7-4FC3-B508-DB37D8C048A9}" dt="2020-04-08T07:22:42.840" v="119" actId="1076"/>
          <ac:picMkLst>
            <pc:docMk/>
            <pc:sldMk cId="1937071074" sldId="265"/>
            <ac:picMk id="5" creationId="{06F089FD-9013-4CFD-ACD0-263B237BD0D6}"/>
          </ac:picMkLst>
        </pc:picChg>
        <pc:picChg chg="del">
          <ac:chgData name="Касьян Сергій" userId="df639e90-afb7-442b-91bb-399b3b79a4e1" providerId="ADAL" clId="{A8BD01BF-8DE7-4FC3-B508-DB37D8C048A9}" dt="2020-04-08T06:31:40.264" v="0" actId="478"/>
          <ac:picMkLst>
            <pc:docMk/>
            <pc:sldMk cId="1937071074" sldId="265"/>
            <ac:picMk id="6" creationId="{00000000-0000-0000-0000-000000000000}"/>
          </ac:picMkLst>
        </pc:picChg>
        <pc:picChg chg="add del mod">
          <ac:chgData name="Касьян Сергій" userId="df639e90-afb7-442b-91bb-399b3b79a4e1" providerId="ADAL" clId="{A8BD01BF-8DE7-4FC3-B508-DB37D8C048A9}" dt="2020-04-08T07:19:31.524" v="107" actId="478"/>
          <ac:picMkLst>
            <pc:docMk/>
            <pc:sldMk cId="1937071074" sldId="265"/>
            <ac:picMk id="1026" creationId="{57F4C0C4-BD1E-477F-A9C4-9210DCCCFF10}"/>
          </ac:picMkLst>
        </pc:picChg>
      </pc:sldChg>
      <pc:sldChg chg="addSp delSp modSp mod setBg delAnim">
        <pc:chgData name="Касьян Сергій" userId="df639e90-afb7-442b-91bb-399b3b79a4e1" providerId="ADAL" clId="{A8BD01BF-8DE7-4FC3-B508-DB37D8C048A9}" dt="2020-04-08T07:16:02.242" v="81" actId="14100"/>
        <pc:sldMkLst>
          <pc:docMk/>
          <pc:sldMk cId="2354448375" sldId="271"/>
        </pc:sldMkLst>
        <pc:spChg chg="add mod ord">
          <ac:chgData name="Касьян Сергій" userId="df639e90-afb7-442b-91bb-399b3b79a4e1" providerId="ADAL" clId="{A8BD01BF-8DE7-4FC3-B508-DB37D8C048A9}" dt="2020-04-08T07:15:27.414" v="74" actId="26606"/>
          <ac:spMkLst>
            <pc:docMk/>
            <pc:sldMk cId="2354448375" sldId="271"/>
            <ac:spMk id="2" creationId="{0B0A7D36-2CA9-4757-85E7-2268B4436CF2}"/>
          </ac:spMkLst>
        </pc:spChg>
        <pc:spChg chg="add del">
          <ac:chgData name="Касьян Сергій" userId="df639e90-afb7-442b-91bb-399b3b79a4e1" providerId="ADAL" clId="{A8BD01BF-8DE7-4FC3-B508-DB37D8C048A9}" dt="2020-04-08T07:15:27.414" v="74" actId="26606"/>
          <ac:spMkLst>
            <pc:docMk/>
            <pc:sldMk cId="2354448375" sldId="271"/>
            <ac:spMk id="10" creationId="{6753252F-4873-4F63-801D-CC719279A7D5}"/>
          </ac:spMkLst>
        </pc:spChg>
        <pc:spChg chg="add del">
          <ac:chgData name="Касьян Сергій" userId="df639e90-afb7-442b-91bb-399b3b79a4e1" providerId="ADAL" clId="{A8BD01BF-8DE7-4FC3-B508-DB37D8C048A9}" dt="2020-04-08T07:15:27.414" v="74" actId="26606"/>
          <ac:spMkLst>
            <pc:docMk/>
            <pc:sldMk cId="2354448375" sldId="271"/>
            <ac:spMk id="12" creationId="{047C8CCB-F95D-4249-92DD-651249D3535A}"/>
          </ac:spMkLst>
        </pc:spChg>
        <pc:spChg chg="add">
          <ac:chgData name="Касьян Сергій" userId="df639e90-afb7-442b-91bb-399b3b79a4e1" providerId="ADAL" clId="{A8BD01BF-8DE7-4FC3-B508-DB37D8C048A9}" dt="2020-04-08T07:15:27.414" v="74" actId="26606"/>
          <ac:spMkLst>
            <pc:docMk/>
            <pc:sldMk cId="2354448375" sldId="271"/>
            <ac:spMk id="17" creationId="{22F15A2D-2324-487D-A02A-BF46C5C580EB}"/>
          </ac:spMkLst>
        </pc:spChg>
        <pc:spChg chg="add">
          <ac:chgData name="Касьян Сергій" userId="df639e90-afb7-442b-91bb-399b3b79a4e1" providerId="ADAL" clId="{A8BD01BF-8DE7-4FC3-B508-DB37D8C048A9}" dt="2020-04-08T07:15:27.414" v="74" actId="26606"/>
          <ac:spMkLst>
            <pc:docMk/>
            <pc:sldMk cId="2354448375" sldId="271"/>
            <ac:spMk id="19" creationId="{2AEAFA59-923A-4F54-8B49-44C970BCC323}"/>
          </ac:spMkLst>
        </pc:spChg>
        <pc:spChg chg="add">
          <ac:chgData name="Касьян Сергій" userId="df639e90-afb7-442b-91bb-399b3b79a4e1" providerId="ADAL" clId="{A8BD01BF-8DE7-4FC3-B508-DB37D8C048A9}" dt="2020-04-08T07:15:27.414" v="74" actId="26606"/>
          <ac:spMkLst>
            <pc:docMk/>
            <pc:sldMk cId="2354448375" sldId="271"/>
            <ac:spMk id="21" creationId="{C37E9D4B-7BFA-4D10-B666-547BAC499469}"/>
          </ac:spMkLst>
        </pc:spChg>
        <pc:picChg chg="del">
          <ac:chgData name="Касьян Сергій" userId="df639e90-afb7-442b-91bb-399b3b79a4e1" providerId="ADAL" clId="{A8BD01BF-8DE7-4FC3-B508-DB37D8C048A9}" dt="2020-04-08T06:32:36.797" v="5" actId="478"/>
          <ac:picMkLst>
            <pc:docMk/>
            <pc:sldMk cId="2354448375" sldId="271"/>
            <ac:picMk id="4" creationId="{00000000-0000-0000-0000-000000000000}"/>
          </ac:picMkLst>
        </pc:picChg>
        <pc:picChg chg="add mod">
          <ac:chgData name="Касьян Сергій" userId="df639e90-afb7-442b-91bb-399b3b79a4e1" providerId="ADAL" clId="{A8BD01BF-8DE7-4FC3-B508-DB37D8C048A9}" dt="2020-04-08T07:16:02.242" v="81" actId="14100"/>
          <ac:picMkLst>
            <pc:docMk/>
            <pc:sldMk cId="2354448375" sldId="271"/>
            <ac:picMk id="5" creationId="{EA1A9456-3695-451F-98AC-76B84E03FB99}"/>
          </ac:picMkLst>
        </pc:picChg>
      </pc:sldChg>
      <pc:sldChg chg="addSp delSp modSp mod setBg delAnim">
        <pc:chgData name="Касьян Сергій" userId="df639e90-afb7-442b-91bb-399b3b79a4e1" providerId="ADAL" clId="{A8BD01BF-8DE7-4FC3-B508-DB37D8C048A9}" dt="2020-04-08T07:15:14.737" v="73" actId="1076"/>
        <pc:sldMkLst>
          <pc:docMk/>
          <pc:sldMk cId="398743939" sldId="273"/>
        </pc:sldMkLst>
        <pc:spChg chg="add del mod">
          <ac:chgData name="Касьян Сергій" userId="df639e90-afb7-442b-91bb-399b3b79a4e1" providerId="ADAL" clId="{A8BD01BF-8DE7-4FC3-B508-DB37D8C048A9}" dt="2020-04-08T07:14:31.273" v="64" actId="478"/>
          <ac:spMkLst>
            <pc:docMk/>
            <pc:sldMk cId="398743939" sldId="273"/>
            <ac:spMk id="2" creationId="{92B9F24A-718D-4EBD-AB12-CD2E587A41B4}"/>
          </ac:spMkLst>
        </pc:spChg>
        <pc:spChg chg="add mod ord">
          <ac:chgData name="Касьян Сергій" userId="df639e90-afb7-442b-91bb-399b3b79a4e1" providerId="ADAL" clId="{A8BD01BF-8DE7-4FC3-B508-DB37D8C048A9}" dt="2020-04-08T07:15:02.644" v="71" actId="1076"/>
          <ac:spMkLst>
            <pc:docMk/>
            <pc:sldMk cId="398743939" sldId="273"/>
            <ac:spMk id="7" creationId="{DCD1E70F-3475-48AF-B95E-FFDC5D6A9A1F}"/>
          </ac:spMkLst>
        </pc:spChg>
        <pc:spChg chg="add del">
          <ac:chgData name="Касьян Сергій" userId="df639e90-afb7-442b-91bb-399b3b79a4e1" providerId="ADAL" clId="{A8BD01BF-8DE7-4FC3-B508-DB37D8C048A9}" dt="2020-04-08T07:15:11.135" v="72" actId="26606"/>
          <ac:spMkLst>
            <pc:docMk/>
            <pc:sldMk cId="398743939" sldId="273"/>
            <ac:spMk id="15" creationId="{186A8DC0-2911-44ED-9EEF-155B12BCBEDD}"/>
          </ac:spMkLst>
        </pc:spChg>
        <pc:spChg chg="add del">
          <ac:chgData name="Касьян Сергій" userId="df639e90-afb7-442b-91bb-399b3b79a4e1" providerId="ADAL" clId="{A8BD01BF-8DE7-4FC3-B508-DB37D8C048A9}" dt="2020-04-08T07:15:11.135" v="72" actId="26606"/>
          <ac:spMkLst>
            <pc:docMk/>
            <pc:sldMk cId="398743939" sldId="273"/>
            <ac:spMk id="16" creationId="{171EF538-1722-4A25-88B8-8C4A1C24FFD4}"/>
          </ac:spMkLst>
        </pc:spChg>
        <pc:spChg chg="add del">
          <ac:chgData name="Касьян Сергій" userId="df639e90-afb7-442b-91bb-399b3b79a4e1" providerId="ADAL" clId="{A8BD01BF-8DE7-4FC3-B508-DB37D8C048A9}" dt="2020-04-08T07:15:11.135" v="72" actId="26606"/>
          <ac:spMkLst>
            <pc:docMk/>
            <pc:sldMk cId="398743939" sldId="273"/>
            <ac:spMk id="17" creationId="{6BD28D3C-37C5-457B-839A-75219D616104}"/>
          </ac:spMkLst>
        </pc:spChg>
        <pc:spChg chg="add">
          <ac:chgData name="Касьян Сергій" userId="df639e90-afb7-442b-91bb-399b3b79a4e1" providerId="ADAL" clId="{A8BD01BF-8DE7-4FC3-B508-DB37D8C048A9}" dt="2020-04-08T07:15:11.135" v="72" actId="26606"/>
          <ac:spMkLst>
            <pc:docMk/>
            <pc:sldMk cId="398743939" sldId="273"/>
            <ac:spMk id="22" creationId="{22F15A2D-2324-487D-A02A-BF46C5C580EB}"/>
          </ac:spMkLst>
        </pc:spChg>
        <pc:spChg chg="add">
          <ac:chgData name="Касьян Сергій" userId="df639e90-afb7-442b-91bb-399b3b79a4e1" providerId="ADAL" clId="{A8BD01BF-8DE7-4FC3-B508-DB37D8C048A9}" dt="2020-04-08T07:15:11.135" v="72" actId="26606"/>
          <ac:spMkLst>
            <pc:docMk/>
            <pc:sldMk cId="398743939" sldId="273"/>
            <ac:spMk id="24" creationId="{2AEAFA59-923A-4F54-8B49-44C970BCC323}"/>
          </ac:spMkLst>
        </pc:spChg>
        <pc:spChg chg="add">
          <ac:chgData name="Касьян Сергій" userId="df639e90-afb7-442b-91bb-399b3b79a4e1" providerId="ADAL" clId="{A8BD01BF-8DE7-4FC3-B508-DB37D8C048A9}" dt="2020-04-08T07:15:11.135" v="72" actId="26606"/>
          <ac:spMkLst>
            <pc:docMk/>
            <pc:sldMk cId="398743939" sldId="273"/>
            <ac:spMk id="26" creationId="{C37E9D4B-7BFA-4D10-B666-547BAC499469}"/>
          </ac:spMkLst>
        </pc:spChg>
        <pc:picChg chg="del">
          <ac:chgData name="Касьян Сергій" userId="df639e90-afb7-442b-91bb-399b3b79a4e1" providerId="ADAL" clId="{A8BD01BF-8DE7-4FC3-B508-DB37D8C048A9}" dt="2020-04-08T06:34:24.351" v="12" actId="478"/>
          <ac:picMkLst>
            <pc:docMk/>
            <pc:sldMk cId="398743939" sldId="273"/>
            <ac:picMk id="4" creationId="{00000000-0000-0000-0000-000000000000}"/>
          </ac:picMkLst>
        </pc:picChg>
        <pc:picChg chg="add del">
          <ac:chgData name="Касьян Сергій" userId="df639e90-afb7-442b-91bb-399b3b79a4e1" providerId="ADAL" clId="{A8BD01BF-8DE7-4FC3-B508-DB37D8C048A9}" dt="2020-04-08T07:11:50.008" v="46" actId="478"/>
          <ac:picMkLst>
            <pc:docMk/>
            <pc:sldMk cId="398743939" sldId="273"/>
            <ac:picMk id="5" creationId="{205CC9E1-98EF-4D40-A330-EC432C51B709}"/>
          </ac:picMkLst>
        </pc:picChg>
        <pc:picChg chg="add del mod">
          <ac:chgData name="Касьян Сергій" userId="df639e90-afb7-442b-91bb-399b3b79a4e1" providerId="ADAL" clId="{A8BD01BF-8DE7-4FC3-B508-DB37D8C048A9}" dt="2020-04-08T07:14:09.998" v="60" actId="478"/>
          <ac:picMkLst>
            <pc:docMk/>
            <pc:sldMk cId="398743939" sldId="273"/>
            <ac:picMk id="6" creationId="{746D6026-289D-4919-A71C-711306F0C2E7}"/>
          </ac:picMkLst>
        </pc:picChg>
        <pc:picChg chg="add mod">
          <ac:chgData name="Касьян Сергій" userId="df639e90-afb7-442b-91bb-399b3b79a4e1" providerId="ADAL" clId="{A8BD01BF-8DE7-4FC3-B508-DB37D8C048A9}" dt="2020-04-08T07:15:14.737" v="73" actId="1076"/>
          <ac:picMkLst>
            <pc:docMk/>
            <pc:sldMk cId="398743939" sldId="273"/>
            <ac:picMk id="8" creationId="{6F7DAA06-2A3D-4369-A296-CE456B49C987}"/>
          </ac:picMkLst>
        </pc:picChg>
        <pc:cxnChg chg="add del">
          <ac:chgData name="Касьян Сергій" userId="df639e90-afb7-442b-91bb-399b3b79a4e1" providerId="ADAL" clId="{A8BD01BF-8DE7-4FC3-B508-DB37D8C048A9}" dt="2020-04-08T07:14:45.830" v="67" actId="26606"/>
          <ac:cxnSpMkLst>
            <pc:docMk/>
            <pc:sldMk cId="398743939" sldId="273"/>
            <ac:cxnSpMk id="13" creationId="{22F6364A-B358-4BEE-B158-0734D2C938D4}"/>
          </ac:cxnSpMkLst>
        </pc:cxnChg>
      </pc:sldChg>
      <pc:sldChg chg="addSp delSp modSp mod setBg delAnim">
        <pc:chgData name="Касьян Сергій" userId="df639e90-afb7-442b-91bb-399b3b79a4e1" providerId="ADAL" clId="{A8BD01BF-8DE7-4FC3-B508-DB37D8C048A9}" dt="2020-04-08T07:17:53.438" v="96"/>
        <pc:sldMkLst>
          <pc:docMk/>
          <pc:sldMk cId="2119877464" sldId="275"/>
        </pc:sldMkLst>
        <pc:spChg chg="add del mod ord">
          <ac:chgData name="Касьян Сергій" userId="df639e90-afb7-442b-91bb-399b3b79a4e1" providerId="ADAL" clId="{A8BD01BF-8DE7-4FC3-B508-DB37D8C048A9}" dt="2020-04-08T07:17:53.438" v="96"/>
          <ac:spMkLst>
            <pc:docMk/>
            <pc:sldMk cId="2119877464" sldId="275"/>
            <ac:spMk id="2" creationId="{4B541E20-1086-4E01-9140-2C3B7744B284}"/>
          </ac:spMkLst>
        </pc:spChg>
        <pc:spChg chg="add del mod">
          <ac:chgData name="Касьян Сергій" userId="df639e90-afb7-442b-91bb-399b3b79a4e1" providerId="ADAL" clId="{A8BD01BF-8DE7-4FC3-B508-DB37D8C048A9}" dt="2020-04-08T07:17:28.032" v="89" actId="478"/>
          <ac:spMkLst>
            <pc:docMk/>
            <pc:sldMk cId="2119877464" sldId="275"/>
            <ac:spMk id="8" creationId="{851FE999-F6FC-433C-A66B-65FE1F1C594C}"/>
          </ac:spMkLst>
        </pc:spChg>
        <pc:spChg chg="add mod">
          <ac:chgData name="Касьян Сергій" userId="df639e90-afb7-442b-91bb-399b3b79a4e1" providerId="ADAL" clId="{A8BD01BF-8DE7-4FC3-B508-DB37D8C048A9}" dt="2020-04-08T07:17:51.837" v="94"/>
          <ac:spMkLst>
            <pc:docMk/>
            <pc:sldMk cId="2119877464" sldId="275"/>
            <ac:spMk id="11" creationId="{44F3B588-E292-408F-B443-805996B4E920}"/>
          </ac:spMkLst>
        </pc:spChg>
        <pc:spChg chg="add">
          <ac:chgData name="Касьян Сергій" userId="df639e90-afb7-442b-91bb-399b3b79a4e1" providerId="ADAL" clId="{A8BD01BF-8DE7-4FC3-B508-DB37D8C048A9}" dt="2020-04-08T07:17:18.234" v="87" actId="26606"/>
          <ac:spMkLst>
            <pc:docMk/>
            <pc:sldMk cId="2119877464" sldId="275"/>
            <ac:spMk id="13" creationId="{19D32F93-50AC-4C46-A5DB-291C60DDB7BD}"/>
          </ac:spMkLst>
        </pc:spChg>
        <pc:spChg chg="add">
          <ac:chgData name="Касьян Сергій" userId="df639e90-afb7-442b-91bb-399b3b79a4e1" providerId="ADAL" clId="{A8BD01BF-8DE7-4FC3-B508-DB37D8C048A9}" dt="2020-04-08T07:17:18.234" v="87" actId="26606"/>
          <ac:spMkLst>
            <pc:docMk/>
            <pc:sldMk cId="2119877464" sldId="275"/>
            <ac:spMk id="15" creationId="{827DC2C4-B485-428A-BF4A-472D2967F47F}"/>
          </ac:spMkLst>
        </pc:spChg>
        <pc:spChg chg="add">
          <ac:chgData name="Касьян Сергій" userId="df639e90-afb7-442b-91bb-399b3b79a4e1" providerId="ADAL" clId="{A8BD01BF-8DE7-4FC3-B508-DB37D8C048A9}" dt="2020-04-08T07:17:18.234" v="87" actId="26606"/>
          <ac:spMkLst>
            <pc:docMk/>
            <pc:sldMk cId="2119877464" sldId="275"/>
            <ac:spMk id="17" creationId="{EE04B5EB-F158-4507-90DD-BD23620C7CC9}"/>
          </ac:spMkLst>
        </pc:spChg>
        <pc:picChg chg="del">
          <ac:chgData name="Касьян Сергій" userId="df639e90-afb7-442b-91bb-399b3b79a4e1" providerId="ADAL" clId="{A8BD01BF-8DE7-4FC3-B508-DB37D8C048A9}" dt="2020-04-08T06:35:30.339" v="18" actId="478"/>
          <ac:picMkLst>
            <pc:docMk/>
            <pc:sldMk cId="2119877464" sldId="275"/>
            <ac:picMk id="4" creationId="{00000000-0000-0000-0000-000000000000}"/>
          </ac:picMkLst>
        </pc:picChg>
        <pc:picChg chg="add del">
          <ac:chgData name="Касьян Сергій" userId="df639e90-afb7-442b-91bb-399b3b79a4e1" providerId="ADAL" clId="{A8BD01BF-8DE7-4FC3-B508-DB37D8C048A9}" dt="2020-04-08T07:12:51.384" v="52" actId="478"/>
          <ac:picMkLst>
            <pc:docMk/>
            <pc:sldMk cId="2119877464" sldId="275"/>
            <ac:picMk id="5" creationId="{53DD7105-1A1F-479C-921F-A2A55010D497}"/>
          </ac:picMkLst>
        </pc:picChg>
        <pc:picChg chg="add del mod">
          <ac:chgData name="Касьян Сергій" userId="df639e90-afb7-442b-91bb-399b3b79a4e1" providerId="ADAL" clId="{A8BD01BF-8DE7-4FC3-B508-DB37D8C048A9}" dt="2020-04-08T07:16:43.267" v="83" actId="478"/>
          <ac:picMkLst>
            <pc:docMk/>
            <pc:sldMk cId="2119877464" sldId="275"/>
            <ac:picMk id="6" creationId="{A9F3A477-C76D-4804-BD92-C083571A5493}"/>
          </ac:picMkLst>
        </pc:picChg>
        <pc:picChg chg="add mod">
          <ac:chgData name="Касьян Сергій" userId="df639e90-afb7-442b-91bb-399b3b79a4e1" providerId="ADAL" clId="{A8BD01BF-8DE7-4FC3-B508-DB37D8C048A9}" dt="2020-04-08T07:17:23.960" v="88" actId="1076"/>
          <ac:picMkLst>
            <pc:docMk/>
            <pc:sldMk cId="2119877464" sldId="275"/>
            <ac:picMk id="7" creationId="{F6A556DA-686E-4027-B4D7-9113D6BD308B}"/>
          </ac:picMkLst>
        </pc:picChg>
      </pc:sldChg>
      <pc:sldChg chg="addSp delSp modSp mod setBg delAnim">
        <pc:chgData name="Касьян Сергій" userId="df639e90-afb7-442b-91bb-399b3b79a4e1" providerId="ADAL" clId="{A8BD01BF-8DE7-4FC3-B508-DB37D8C048A9}" dt="2020-04-08T07:19:02.029" v="106" actId="1076"/>
        <pc:sldMkLst>
          <pc:docMk/>
          <pc:sldMk cId="816423285" sldId="278"/>
        </pc:sldMkLst>
        <pc:spChg chg="add del mod">
          <ac:chgData name="Касьян Сергій" userId="df639e90-afb7-442b-91bb-399b3b79a4e1" providerId="ADAL" clId="{A8BD01BF-8DE7-4FC3-B508-DB37D8C048A9}" dt="2020-04-08T07:18:38.148" v="101" actId="21"/>
          <ac:spMkLst>
            <pc:docMk/>
            <pc:sldMk cId="816423285" sldId="278"/>
            <ac:spMk id="2" creationId="{79670344-5F57-408C-86AA-E2F48635BBF7}"/>
          </ac:spMkLst>
        </pc:spChg>
        <pc:spChg chg="add mod">
          <ac:chgData name="Касьян Сергій" userId="df639e90-afb7-442b-91bb-399b3b79a4e1" providerId="ADAL" clId="{A8BD01BF-8DE7-4FC3-B508-DB37D8C048A9}" dt="2020-04-08T07:18:57.048" v="105" actId="26606"/>
          <ac:spMkLst>
            <pc:docMk/>
            <pc:sldMk cId="816423285" sldId="278"/>
            <ac:spMk id="6" creationId="{71A3F36F-0834-480C-A8E4-46337DD96A21}"/>
          </ac:spMkLst>
        </pc:spChg>
        <pc:spChg chg="add del">
          <ac:chgData name="Касьян Сергій" userId="df639e90-afb7-442b-91bb-399b3b79a4e1" providerId="ADAL" clId="{A8BD01BF-8DE7-4FC3-B508-DB37D8C048A9}" dt="2020-04-08T07:18:52.709" v="104" actId="478"/>
          <ac:spMkLst>
            <pc:docMk/>
            <pc:sldMk cId="816423285" sldId="278"/>
            <ac:spMk id="7" creationId="{211FA2C7-3F01-4D47-914C-7A07F690972B}"/>
          </ac:spMkLst>
        </pc:spChg>
        <pc:spChg chg="add">
          <ac:chgData name="Касьян Сергій" userId="df639e90-afb7-442b-91bb-399b3b79a4e1" providerId="ADAL" clId="{A8BD01BF-8DE7-4FC3-B508-DB37D8C048A9}" dt="2020-04-08T07:18:57.048" v="105" actId="26606"/>
          <ac:spMkLst>
            <pc:docMk/>
            <pc:sldMk cId="816423285" sldId="278"/>
            <ac:spMk id="11" creationId="{22F15A2D-2324-487D-A02A-BF46C5C580EB}"/>
          </ac:spMkLst>
        </pc:spChg>
        <pc:spChg chg="add">
          <ac:chgData name="Касьян Сергій" userId="df639e90-afb7-442b-91bb-399b3b79a4e1" providerId="ADAL" clId="{A8BD01BF-8DE7-4FC3-B508-DB37D8C048A9}" dt="2020-04-08T07:18:57.048" v="105" actId="26606"/>
          <ac:spMkLst>
            <pc:docMk/>
            <pc:sldMk cId="816423285" sldId="278"/>
            <ac:spMk id="13" creationId="{2AEAFA59-923A-4F54-8B49-44C970BCC323}"/>
          </ac:spMkLst>
        </pc:spChg>
        <pc:spChg chg="add">
          <ac:chgData name="Касьян Сергій" userId="df639e90-afb7-442b-91bb-399b3b79a4e1" providerId="ADAL" clId="{A8BD01BF-8DE7-4FC3-B508-DB37D8C048A9}" dt="2020-04-08T07:18:57.048" v="105" actId="26606"/>
          <ac:spMkLst>
            <pc:docMk/>
            <pc:sldMk cId="816423285" sldId="278"/>
            <ac:spMk id="15" creationId="{C37E9D4B-7BFA-4D10-B666-547BAC499469}"/>
          </ac:spMkLst>
        </pc:spChg>
        <pc:picChg chg="del">
          <ac:chgData name="Касьян Сергій" userId="df639e90-afb7-442b-91bb-399b3b79a4e1" providerId="ADAL" clId="{A8BD01BF-8DE7-4FC3-B508-DB37D8C048A9}" dt="2020-04-08T06:37:14.072" v="24" actId="478"/>
          <ac:picMkLst>
            <pc:docMk/>
            <pc:sldMk cId="816423285" sldId="278"/>
            <ac:picMk id="4" creationId="{00000000-0000-0000-0000-000000000000}"/>
          </ac:picMkLst>
        </pc:picChg>
        <pc:picChg chg="add mod">
          <ac:chgData name="Касьян Сергій" userId="df639e90-afb7-442b-91bb-399b3b79a4e1" providerId="ADAL" clId="{A8BD01BF-8DE7-4FC3-B508-DB37D8C048A9}" dt="2020-04-08T07:19:02.029" v="106" actId="1076"/>
          <ac:picMkLst>
            <pc:docMk/>
            <pc:sldMk cId="816423285" sldId="278"/>
            <ac:picMk id="5" creationId="{9E8A07FA-16D4-4DF0-AC30-5700F2EB6A48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4F7691-47EA-4273-869E-94768E7C77C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92D7E08-C866-4A58-BBAE-F8CE15576543}">
      <dgm:prSet phldrT="[Текст]"/>
      <dgm:spPr/>
      <dgm:t>
        <a:bodyPr/>
        <a:lstStyle/>
        <a:p>
          <a:r>
            <a:rPr lang="uk-UA" dirty="0"/>
            <a:t>Мережевий етикет</a:t>
          </a:r>
        </a:p>
      </dgm:t>
    </dgm:pt>
    <dgm:pt modelId="{916466AA-B17E-4841-AD88-B45AEA84A3A8}" type="parTrans" cxnId="{3C667C47-BFB9-4095-A154-3C722D0815C0}">
      <dgm:prSet/>
      <dgm:spPr/>
      <dgm:t>
        <a:bodyPr/>
        <a:lstStyle/>
        <a:p>
          <a:endParaRPr lang="uk-UA"/>
        </a:p>
      </dgm:t>
    </dgm:pt>
    <dgm:pt modelId="{A59072A1-3E6F-4137-A357-243C89DCFB70}" type="sibTrans" cxnId="{3C667C47-BFB9-4095-A154-3C722D0815C0}">
      <dgm:prSet/>
      <dgm:spPr/>
      <dgm:t>
        <a:bodyPr/>
        <a:lstStyle/>
        <a:p>
          <a:endParaRPr lang="uk-UA"/>
        </a:p>
      </dgm:t>
    </dgm:pt>
    <dgm:pt modelId="{B069A544-5DF6-47DB-849C-F5C543DDADFC}">
      <dgm:prSet phldrT="[Текст]"/>
      <dgm:spPr/>
      <dgm:t>
        <a:bodyPr/>
        <a:lstStyle/>
        <a:p>
          <a:r>
            <a:rPr lang="uk-UA" dirty="0"/>
            <a:t>мережева безпека</a:t>
          </a:r>
        </a:p>
      </dgm:t>
    </dgm:pt>
    <dgm:pt modelId="{45BFF431-D2CC-43A0-A0F9-314BE85B0F63}" type="parTrans" cxnId="{90C872D9-DB65-4212-94AD-BCBE3C1328ED}">
      <dgm:prSet/>
      <dgm:spPr/>
      <dgm:t>
        <a:bodyPr/>
        <a:lstStyle/>
        <a:p>
          <a:endParaRPr lang="uk-UA"/>
        </a:p>
      </dgm:t>
    </dgm:pt>
    <dgm:pt modelId="{358901A5-E76B-42BD-932F-FA855CBB6407}" type="sibTrans" cxnId="{90C872D9-DB65-4212-94AD-BCBE3C1328ED}">
      <dgm:prSet/>
      <dgm:spPr/>
      <dgm:t>
        <a:bodyPr/>
        <a:lstStyle/>
        <a:p>
          <a:endParaRPr lang="uk-UA"/>
        </a:p>
      </dgm:t>
    </dgm:pt>
    <dgm:pt modelId="{464047F6-787E-42A2-8A61-8B7DB0FF326A}">
      <dgm:prSet phldrT="[Текст]"/>
      <dgm:spPr/>
      <dgm:t>
        <a:bodyPr/>
        <a:lstStyle/>
        <a:p>
          <a:r>
            <a:rPr lang="uk-UA" dirty="0"/>
            <a:t>конфіденційність даних</a:t>
          </a:r>
        </a:p>
      </dgm:t>
    </dgm:pt>
    <dgm:pt modelId="{C27A9FB3-FB67-472C-9DAF-D9588AEC15D3}" type="parTrans" cxnId="{43E1E523-6D28-4671-B694-1F53A629A4A3}">
      <dgm:prSet/>
      <dgm:spPr/>
      <dgm:t>
        <a:bodyPr/>
        <a:lstStyle/>
        <a:p>
          <a:endParaRPr lang="uk-UA"/>
        </a:p>
      </dgm:t>
    </dgm:pt>
    <dgm:pt modelId="{0053A113-BAE9-4825-926F-AFE0FB0E595B}" type="sibTrans" cxnId="{43E1E523-6D28-4671-B694-1F53A629A4A3}">
      <dgm:prSet/>
      <dgm:spPr/>
      <dgm:t>
        <a:bodyPr/>
        <a:lstStyle/>
        <a:p>
          <a:endParaRPr lang="uk-UA"/>
        </a:p>
      </dgm:t>
    </dgm:pt>
    <dgm:pt modelId="{52A2280E-07F4-4265-87E0-AD532B506946}" type="pres">
      <dgm:prSet presAssocID="{F54F7691-47EA-4273-869E-94768E7C77C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CA32F84-58EC-4BD4-80C1-10310F06DBD2}" type="pres">
      <dgm:prSet presAssocID="{E92D7E08-C866-4A58-BBAE-F8CE15576543}" presName="hierRoot1" presStyleCnt="0">
        <dgm:presLayoutVars>
          <dgm:hierBranch val="init"/>
        </dgm:presLayoutVars>
      </dgm:prSet>
      <dgm:spPr/>
    </dgm:pt>
    <dgm:pt modelId="{0E8438FA-FAE3-4A01-87F7-70A271C9E2D9}" type="pres">
      <dgm:prSet presAssocID="{E92D7E08-C866-4A58-BBAE-F8CE15576543}" presName="rootComposite1" presStyleCnt="0"/>
      <dgm:spPr/>
    </dgm:pt>
    <dgm:pt modelId="{D5E53BF9-ABCD-4FC9-8B0A-CF397B537BFB}" type="pres">
      <dgm:prSet presAssocID="{E92D7E08-C866-4A58-BBAE-F8CE15576543}" presName="rootText1" presStyleLbl="node0" presStyleIdx="0" presStyleCnt="1">
        <dgm:presLayoutVars>
          <dgm:chPref val="3"/>
        </dgm:presLayoutVars>
      </dgm:prSet>
      <dgm:spPr/>
    </dgm:pt>
    <dgm:pt modelId="{9D3C5514-F54D-4A25-B46E-262D15644632}" type="pres">
      <dgm:prSet presAssocID="{E92D7E08-C866-4A58-BBAE-F8CE15576543}" presName="rootConnector1" presStyleLbl="node1" presStyleIdx="0" presStyleCnt="0"/>
      <dgm:spPr/>
    </dgm:pt>
    <dgm:pt modelId="{32E4D7AB-4B9E-4D1B-8638-23F57B699EE1}" type="pres">
      <dgm:prSet presAssocID="{E92D7E08-C866-4A58-BBAE-F8CE15576543}" presName="hierChild2" presStyleCnt="0"/>
      <dgm:spPr/>
    </dgm:pt>
    <dgm:pt modelId="{29CB9419-7F94-418F-A688-01C4C7637FB2}" type="pres">
      <dgm:prSet presAssocID="{45BFF431-D2CC-43A0-A0F9-314BE85B0F63}" presName="Name37" presStyleLbl="parChTrans1D2" presStyleIdx="0" presStyleCnt="2"/>
      <dgm:spPr/>
    </dgm:pt>
    <dgm:pt modelId="{BEF470E5-700A-467F-A565-9AF715167821}" type="pres">
      <dgm:prSet presAssocID="{B069A544-5DF6-47DB-849C-F5C543DDADFC}" presName="hierRoot2" presStyleCnt="0">
        <dgm:presLayoutVars>
          <dgm:hierBranch val="init"/>
        </dgm:presLayoutVars>
      </dgm:prSet>
      <dgm:spPr/>
    </dgm:pt>
    <dgm:pt modelId="{D43D0C51-286F-4307-B549-C4BB586CF803}" type="pres">
      <dgm:prSet presAssocID="{B069A544-5DF6-47DB-849C-F5C543DDADFC}" presName="rootComposite" presStyleCnt="0"/>
      <dgm:spPr/>
    </dgm:pt>
    <dgm:pt modelId="{5174D6BC-1610-470C-86EB-3394E2BD35FC}" type="pres">
      <dgm:prSet presAssocID="{B069A544-5DF6-47DB-849C-F5C543DDADFC}" presName="rootText" presStyleLbl="node2" presStyleIdx="0" presStyleCnt="2">
        <dgm:presLayoutVars>
          <dgm:chPref val="3"/>
        </dgm:presLayoutVars>
      </dgm:prSet>
      <dgm:spPr/>
    </dgm:pt>
    <dgm:pt modelId="{76A44791-DE69-4DFD-8578-548039D3AC90}" type="pres">
      <dgm:prSet presAssocID="{B069A544-5DF6-47DB-849C-F5C543DDADFC}" presName="rootConnector" presStyleLbl="node2" presStyleIdx="0" presStyleCnt="2"/>
      <dgm:spPr/>
    </dgm:pt>
    <dgm:pt modelId="{8777F353-5FD5-436E-AC0B-BE24F19EA1FC}" type="pres">
      <dgm:prSet presAssocID="{B069A544-5DF6-47DB-849C-F5C543DDADFC}" presName="hierChild4" presStyleCnt="0"/>
      <dgm:spPr/>
    </dgm:pt>
    <dgm:pt modelId="{2C8599DA-DF5D-4F34-8A7D-304E1C51C009}" type="pres">
      <dgm:prSet presAssocID="{B069A544-5DF6-47DB-849C-F5C543DDADFC}" presName="hierChild5" presStyleCnt="0"/>
      <dgm:spPr/>
    </dgm:pt>
    <dgm:pt modelId="{CB302323-44A0-483F-9046-4B0F3207C556}" type="pres">
      <dgm:prSet presAssocID="{C27A9FB3-FB67-472C-9DAF-D9588AEC15D3}" presName="Name37" presStyleLbl="parChTrans1D2" presStyleIdx="1" presStyleCnt="2"/>
      <dgm:spPr/>
    </dgm:pt>
    <dgm:pt modelId="{D37FB901-E021-445E-AECB-6276AA9C8CB9}" type="pres">
      <dgm:prSet presAssocID="{464047F6-787E-42A2-8A61-8B7DB0FF326A}" presName="hierRoot2" presStyleCnt="0">
        <dgm:presLayoutVars>
          <dgm:hierBranch val="init"/>
        </dgm:presLayoutVars>
      </dgm:prSet>
      <dgm:spPr/>
    </dgm:pt>
    <dgm:pt modelId="{8050A588-F771-42B7-A330-C8A10D067407}" type="pres">
      <dgm:prSet presAssocID="{464047F6-787E-42A2-8A61-8B7DB0FF326A}" presName="rootComposite" presStyleCnt="0"/>
      <dgm:spPr/>
    </dgm:pt>
    <dgm:pt modelId="{1A1A384B-DEA4-4961-B973-B371BB5457B2}" type="pres">
      <dgm:prSet presAssocID="{464047F6-787E-42A2-8A61-8B7DB0FF326A}" presName="rootText" presStyleLbl="node2" presStyleIdx="1" presStyleCnt="2">
        <dgm:presLayoutVars>
          <dgm:chPref val="3"/>
        </dgm:presLayoutVars>
      </dgm:prSet>
      <dgm:spPr/>
    </dgm:pt>
    <dgm:pt modelId="{764BC0CB-1C3A-4762-9FC5-C0FC4B3F67BC}" type="pres">
      <dgm:prSet presAssocID="{464047F6-787E-42A2-8A61-8B7DB0FF326A}" presName="rootConnector" presStyleLbl="node2" presStyleIdx="1" presStyleCnt="2"/>
      <dgm:spPr/>
    </dgm:pt>
    <dgm:pt modelId="{C0AA060A-1A55-4E07-B64B-B5562A7ABE92}" type="pres">
      <dgm:prSet presAssocID="{464047F6-787E-42A2-8A61-8B7DB0FF326A}" presName="hierChild4" presStyleCnt="0"/>
      <dgm:spPr/>
    </dgm:pt>
    <dgm:pt modelId="{FD6080D8-9266-43FB-AEDF-0B28C565F525}" type="pres">
      <dgm:prSet presAssocID="{464047F6-787E-42A2-8A61-8B7DB0FF326A}" presName="hierChild5" presStyleCnt="0"/>
      <dgm:spPr/>
    </dgm:pt>
    <dgm:pt modelId="{8FB7ECBC-6510-47DC-82AD-946E80021F3B}" type="pres">
      <dgm:prSet presAssocID="{E92D7E08-C866-4A58-BBAE-F8CE15576543}" presName="hierChild3" presStyleCnt="0"/>
      <dgm:spPr/>
    </dgm:pt>
  </dgm:ptLst>
  <dgm:cxnLst>
    <dgm:cxn modelId="{2DE4ED03-98B9-4D58-B430-165B50A9DAB2}" type="presOf" srcId="{45BFF431-D2CC-43A0-A0F9-314BE85B0F63}" destId="{29CB9419-7F94-418F-A688-01C4C7637FB2}" srcOrd="0" destOrd="0" presId="urn:microsoft.com/office/officeart/2005/8/layout/orgChart1"/>
    <dgm:cxn modelId="{43E1E523-6D28-4671-B694-1F53A629A4A3}" srcId="{E92D7E08-C866-4A58-BBAE-F8CE15576543}" destId="{464047F6-787E-42A2-8A61-8B7DB0FF326A}" srcOrd="1" destOrd="0" parTransId="{C27A9FB3-FB67-472C-9DAF-D9588AEC15D3}" sibTransId="{0053A113-BAE9-4825-926F-AFE0FB0E595B}"/>
    <dgm:cxn modelId="{3C667C47-BFB9-4095-A154-3C722D0815C0}" srcId="{F54F7691-47EA-4273-869E-94768E7C77C7}" destId="{E92D7E08-C866-4A58-BBAE-F8CE15576543}" srcOrd="0" destOrd="0" parTransId="{916466AA-B17E-4841-AD88-B45AEA84A3A8}" sibTransId="{A59072A1-3E6F-4137-A357-243C89DCFB70}"/>
    <dgm:cxn modelId="{760A437C-D70E-4B96-B012-353E8088A4A1}" type="presOf" srcId="{C27A9FB3-FB67-472C-9DAF-D9588AEC15D3}" destId="{CB302323-44A0-483F-9046-4B0F3207C556}" srcOrd="0" destOrd="0" presId="urn:microsoft.com/office/officeart/2005/8/layout/orgChart1"/>
    <dgm:cxn modelId="{F7587D8A-26DA-4D56-9FBA-A78BE565120A}" type="presOf" srcId="{464047F6-787E-42A2-8A61-8B7DB0FF326A}" destId="{1A1A384B-DEA4-4961-B973-B371BB5457B2}" srcOrd="0" destOrd="0" presId="urn:microsoft.com/office/officeart/2005/8/layout/orgChart1"/>
    <dgm:cxn modelId="{2BF6988F-2394-4C79-A589-0A1A43435232}" type="presOf" srcId="{464047F6-787E-42A2-8A61-8B7DB0FF326A}" destId="{764BC0CB-1C3A-4762-9FC5-C0FC4B3F67BC}" srcOrd="1" destOrd="0" presId="urn:microsoft.com/office/officeart/2005/8/layout/orgChart1"/>
    <dgm:cxn modelId="{19A84994-54CB-49F2-B10A-2CD6A924633F}" type="presOf" srcId="{B069A544-5DF6-47DB-849C-F5C543DDADFC}" destId="{76A44791-DE69-4DFD-8578-548039D3AC90}" srcOrd="1" destOrd="0" presId="urn:microsoft.com/office/officeart/2005/8/layout/orgChart1"/>
    <dgm:cxn modelId="{F35DD4A2-9BF2-48FA-AC8F-C5AD89C6EEA6}" type="presOf" srcId="{E92D7E08-C866-4A58-BBAE-F8CE15576543}" destId="{9D3C5514-F54D-4A25-B46E-262D15644632}" srcOrd="1" destOrd="0" presId="urn:microsoft.com/office/officeart/2005/8/layout/orgChart1"/>
    <dgm:cxn modelId="{D643D3BA-22E9-47BF-A80E-B9926C06775E}" type="presOf" srcId="{F54F7691-47EA-4273-869E-94768E7C77C7}" destId="{52A2280E-07F4-4265-87E0-AD532B506946}" srcOrd="0" destOrd="0" presId="urn:microsoft.com/office/officeart/2005/8/layout/orgChart1"/>
    <dgm:cxn modelId="{90C872D9-DB65-4212-94AD-BCBE3C1328ED}" srcId="{E92D7E08-C866-4A58-BBAE-F8CE15576543}" destId="{B069A544-5DF6-47DB-849C-F5C543DDADFC}" srcOrd="0" destOrd="0" parTransId="{45BFF431-D2CC-43A0-A0F9-314BE85B0F63}" sibTransId="{358901A5-E76B-42BD-932F-FA855CBB6407}"/>
    <dgm:cxn modelId="{7882D3EC-9C7D-4100-8EFC-8AAE54A8B2F7}" type="presOf" srcId="{B069A544-5DF6-47DB-849C-F5C543DDADFC}" destId="{5174D6BC-1610-470C-86EB-3394E2BD35FC}" srcOrd="0" destOrd="0" presId="urn:microsoft.com/office/officeart/2005/8/layout/orgChart1"/>
    <dgm:cxn modelId="{CA276AFB-04A3-4D1B-8703-102DD4A2967D}" type="presOf" srcId="{E92D7E08-C866-4A58-BBAE-F8CE15576543}" destId="{D5E53BF9-ABCD-4FC9-8B0A-CF397B537BFB}" srcOrd="0" destOrd="0" presId="urn:microsoft.com/office/officeart/2005/8/layout/orgChart1"/>
    <dgm:cxn modelId="{822CF73A-2972-45C6-A270-EBC669C4E2D6}" type="presParOf" srcId="{52A2280E-07F4-4265-87E0-AD532B506946}" destId="{FCA32F84-58EC-4BD4-80C1-10310F06DBD2}" srcOrd="0" destOrd="0" presId="urn:microsoft.com/office/officeart/2005/8/layout/orgChart1"/>
    <dgm:cxn modelId="{3A745F50-A724-442C-AC0E-86D7115CDC70}" type="presParOf" srcId="{FCA32F84-58EC-4BD4-80C1-10310F06DBD2}" destId="{0E8438FA-FAE3-4A01-87F7-70A271C9E2D9}" srcOrd="0" destOrd="0" presId="urn:microsoft.com/office/officeart/2005/8/layout/orgChart1"/>
    <dgm:cxn modelId="{3E9E1061-F760-4371-9CC3-A29DD22E98E4}" type="presParOf" srcId="{0E8438FA-FAE3-4A01-87F7-70A271C9E2D9}" destId="{D5E53BF9-ABCD-4FC9-8B0A-CF397B537BFB}" srcOrd="0" destOrd="0" presId="urn:microsoft.com/office/officeart/2005/8/layout/orgChart1"/>
    <dgm:cxn modelId="{A290929B-AA05-461C-AB4C-90609000E832}" type="presParOf" srcId="{0E8438FA-FAE3-4A01-87F7-70A271C9E2D9}" destId="{9D3C5514-F54D-4A25-B46E-262D15644632}" srcOrd="1" destOrd="0" presId="urn:microsoft.com/office/officeart/2005/8/layout/orgChart1"/>
    <dgm:cxn modelId="{F73B609F-E24A-4B1F-A31F-89FA19BEB5BB}" type="presParOf" srcId="{FCA32F84-58EC-4BD4-80C1-10310F06DBD2}" destId="{32E4D7AB-4B9E-4D1B-8638-23F57B699EE1}" srcOrd="1" destOrd="0" presId="urn:microsoft.com/office/officeart/2005/8/layout/orgChart1"/>
    <dgm:cxn modelId="{F96D38DD-DEA6-4D72-8396-2D74E2B23837}" type="presParOf" srcId="{32E4D7AB-4B9E-4D1B-8638-23F57B699EE1}" destId="{29CB9419-7F94-418F-A688-01C4C7637FB2}" srcOrd="0" destOrd="0" presId="urn:microsoft.com/office/officeart/2005/8/layout/orgChart1"/>
    <dgm:cxn modelId="{F8A90D7D-2FD9-464E-8A55-11EF0A2672EF}" type="presParOf" srcId="{32E4D7AB-4B9E-4D1B-8638-23F57B699EE1}" destId="{BEF470E5-700A-467F-A565-9AF715167821}" srcOrd="1" destOrd="0" presId="urn:microsoft.com/office/officeart/2005/8/layout/orgChart1"/>
    <dgm:cxn modelId="{0C532D8A-000B-4474-A0DB-AA75814FF99E}" type="presParOf" srcId="{BEF470E5-700A-467F-A565-9AF715167821}" destId="{D43D0C51-286F-4307-B549-C4BB586CF803}" srcOrd="0" destOrd="0" presId="urn:microsoft.com/office/officeart/2005/8/layout/orgChart1"/>
    <dgm:cxn modelId="{9A79FBD5-EC1E-4F39-A725-B13E8C190B71}" type="presParOf" srcId="{D43D0C51-286F-4307-B549-C4BB586CF803}" destId="{5174D6BC-1610-470C-86EB-3394E2BD35FC}" srcOrd="0" destOrd="0" presId="urn:microsoft.com/office/officeart/2005/8/layout/orgChart1"/>
    <dgm:cxn modelId="{837BA91D-96D3-4662-B6FF-C871BC19BCCF}" type="presParOf" srcId="{D43D0C51-286F-4307-B549-C4BB586CF803}" destId="{76A44791-DE69-4DFD-8578-548039D3AC90}" srcOrd="1" destOrd="0" presId="urn:microsoft.com/office/officeart/2005/8/layout/orgChart1"/>
    <dgm:cxn modelId="{FA241638-FDD4-481E-B257-6271E9AADFF4}" type="presParOf" srcId="{BEF470E5-700A-467F-A565-9AF715167821}" destId="{8777F353-5FD5-436E-AC0B-BE24F19EA1FC}" srcOrd="1" destOrd="0" presId="urn:microsoft.com/office/officeart/2005/8/layout/orgChart1"/>
    <dgm:cxn modelId="{9018D417-2B7A-44D8-A7F6-70A28AB5D29A}" type="presParOf" srcId="{BEF470E5-700A-467F-A565-9AF715167821}" destId="{2C8599DA-DF5D-4F34-8A7D-304E1C51C009}" srcOrd="2" destOrd="0" presId="urn:microsoft.com/office/officeart/2005/8/layout/orgChart1"/>
    <dgm:cxn modelId="{566BBD5B-D349-4142-BF50-0A308363382D}" type="presParOf" srcId="{32E4D7AB-4B9E-4D1B-8638-23F57B699EE1}" destId="{CB302323-44A0-483F-9046-4B0F3207C556}" srcOrd="2" destOrd="0" presId="urn:microsoft.com/office/officeart/2005/8/layout/orgChart1"/>
    <dgm:cxn modelId="{718EA20F-801A-45CD-840E-2AC7CAB278E2}" type="presParOf" srcId="{32E4D7AB-4B9E-4D1B-8638-23F57B699EE1}" destId="{D37FB901-E021-445E-AECB-6276AA9C8CB9}" srcOrd="3" destOrd="0" presId="urn:microsoft.com/office/officeart/2005/8/layout/orgChart1"/>
    <dgm:cxn modelId="{4C270556-B62C-4DA9-BBD5-621FDDEF2165}" type="presParOf" srcId="{D37FB901-E021-445E-AECB-6276AA9C8CB9}" destId="{8050A588-F771-42B7-A330-C8A10D067407}" srcOrd="0" destOrd="0" presId="urn:microsoft.com/office/officeart/2005/8/layout/orgChart1"/>
    <dgm:cxn modelId="{E3FB254C-D366-4761-ADBD-8F023374BA1B}" type="presParOf" srcId="{8050A588-F771-42B7-A330-C8A10D067407}" destId="{1A1A384B-DEA4-4961-B973-B371BB5457B2}" srcOrd="0" destOrd="0" presId="urn:microsoft.com/office/officeart/2005/8/layout/orgChart1"/>
    <dgm:cxn modelId="{DEF6553C-4D4A-4336-BE35-75A54C473889}" type="presParOf" srcId="{8050A588-F771-42B7-A330-C8A10D067407}" destId="{764BC0CB-1C3A-4762-9FC5-C0FC4B3F67BC}" srcOrd="1" destOrd="0" presId="urn:microsoft.com/office/officeart/2005/8/layout/orgChart1"/>
    <dgm:cxn modelId="{D0D3DE1E-8E08-4255-AEFD-A0C254F588E5}" type="presParOf" srcId="{D37FB901-E021-445E-AECB-6276AA9C8CB9}" destId="{C0AA060A-1A55-4E07-B64B-B5562A7ABE92}" srcOrd="1" destOrd="0" presId="urn:microsoft.com/office/officeart/2005/8/layout/orgChart1"/>
    <dgm:cxn modelId="{A1C58F58-C853-4B2B-8370-980A64B009CD}" type="presParOf" srcId="{D37FB901-E021-445E-AECB-6276AA9C8CB9}" destId="{FD6080D8-9266-43FB-AEDF-0B28C565F525}" srcOrd="2" destOrd="0" presId="urn:microsoft.com/office/officeart/2005/8/layout/orgChart1"/>
    <dgm:cxn modelId="{C935BCE2-B941-4482-957B-0436D621C952}" type="presParOf" srcId="{FCA32F84-58EC-4BD4-80C1-10310F06DBD2}" destId="{8FB7ECBC-6510-47DC-82AD-946E80021F3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302323-44A0-483F-9046-4B0F3207C556}">
      <dsp:nvSpPr>
        <dsp:cNvPr id="0" name=""/>
        <dsp:cNvSpPr/>
      </dsp:nvSpPr>
      <dsp:spPr>
        <a:xfrm>
          <a:off x="4064000" y="2323347"/>
          <a:ext cx="2224013" cy="7719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5985"/>
              </a:lnTo>
              <a:lnTo>
                <a:pt x="2224013" y="385985"/>
              </a:lnTo>
              <a:lnTo>
                <a:pt x="2224013" y="7719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CB9419-7F94-418F-A688-01C4C7637FB2}">
      <dsp:nvSpPr>
        <dsp:cNvPr id="0" name=""/>
        <dsp:cNvSpPr/>
      </dsp:nvSpPr>
      <dsp:spPr>
        <a:xfrm>
          <a:off x="1839986" y="2323347"/>
          <a:ext cx="2224013" cy="771971"/>
        </a:xfrm>
        <a:custGeom>
          <a:avLst/>
          <a:gdLst/>
          <a:ahLst/>
          <a:cxnLst/>
          <a:rect l="0" t="0" r="0" b="0"/>
          <a:pathLst>
            <a:path>
              <a:moveTo>
                <a:pt x="2224013" y="0"/>
              </a:moveTo>
              <a:lnTo>
                <a:pt x="2224013" y="385985"/>
              </a:lnTo>
              <a:lnTo>
                <a:pt x="0" y="385985"/>
              </a:lnTo>
              <a:lnTo>
                <a:pt x="0" y="7719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E53BF9-ABCD-4FC9-8B0A-CF397B537BFB}">
      <dsp:nvSpPr>
        <dsp:cNvPr id="0" name=""/>
        <dsp:cNvSpPr/>
      </dsp:nvSpPr>
      <dsp:spPr>
        <a:xfrm>
          <a:off x="2225972" y="485320"/>
          <a:ext cx="3676054" cy="18380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900" kern="1200" dirty="0"/>
            <a:t>Мережевий етикет</a:t>
          </a:r>
        </a:p>
      </dsp:txBody>
      <dsp:txXfrm>
        <a:off x="2225972" y="485320"/>
        <a:ext cx="3676054" cy="1838027"/>
      </dsp:txXfrm>
    </dsp:sp>
    <dsp:sp modelId="{5174D6BC-1610-470C-86EB-3394E2BD35FC}">
      <dsp:nvSpPr>
        <dsp:cNvPr id="0" name=""/>
        <dsp:cNvSpPr/>
      </dsp:nvSpPr>
      <dsp:spPr>
        <a:xfrm>
          <a:off x="1959" y="3095319"/>
          <a:ext cx="3676054" cy="18380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900" kern="1200" dirty="0"/>
            <a:t>мережева безпека</a:t>
          </a:r>
        </a:p>
      </dsp:txBody>
      <dsp:txXfrm>
        <a:off x="1959" y="3095319"/>
        <a:ext cx="3676054" cy="1838027"/>
      </dsp:txXfrm>
    </dsp:sp>
    <dsp:sp modelId="{1A1A384B-DEA4-4961-B973-B371BB5457B2}">
      <dsp:nvSpPr>
        <dsp:cNvPr id="0" name=""/>
        <dsp:cNvSpPr/>
      </dsp:nvSpPr>
      <dsp:spPr>
        <a:xfrm>
          <a:off x="4449985" y="3095319"/>
          <a:ext cx="3676054" cy="18380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900" kern="1200" dirty="0"/>
            <a:t>конфіденційність даних</a:t>
          </a:r>
        </a:p>
      </dsp:txBody>
      <dsp:txXfrm>
        <a:off x="4449985" y="3095319"/>
        <a:ext cx="3676054" cy="18380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2B6C-4314-4680-9249-9E868B392168}" type="datetimeFigureOut">
              <a:rPr lang="uk-UA" smtClean="0"/>
              <a:t>08.04.2020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0B7B-3F5C-4246-A213-ED869B541E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9872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2B6C-4314-4680-9249-9E868B392168}" type="datetimeFigureOut">
              <a:rPr lang="uk-UA" smtClean="0"/>
              <a:t>08.04.2020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0B7B-3F5C-4246-A213-ED869B541E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8055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2B6C-4314-4680-9249-9E868B392168}" type="datetimeFigureOut">
              <a:rPr lang="uk-UA" smtClean="0"/>
              <a:t>08.04.2020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0B7B-3F5C-4246-A213-ED869B541E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5919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2B6C-4314-4680-9249-9E868B392168}" type="datetimeFigureOut">
              <a:rPr lang="uk-UA" smtClean="0"/>
              <a:t>08.04.2020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0B7B-3F5C-4246-A213-ED869B541E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6570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2B6C-4314-4680-9249-9E868B392168}" type="datetimeFigureOut">
              <a:rPr lang="uk-UA" smtClean="0"/>
              <a:t>08.04.2020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0B7B-3F5C-4246-A213-ED869B541E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7888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2B6C-4314-4680-9249-9E868B392168}" type="datetimeFigureOut">
              <a:rPr lang="uk-UA" smtClean="0"/>
              <a:t>08.04.2020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0B7B-3F5C-4246-A213-ED869B541E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6979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2B6C-4314-4680-9249-9E868B392168}" type="datetimeFigureOut">
              <a:rPr lang="uk-UA" smtClean="0"/>
              <a:t>08.04.2020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0B7B-3F5C-4246-A213-ED869B541E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828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2B6C-4314-4680-9249-9E868B392168}" type="datetimeFigureOut">
              <a:rPr lang="uk-UA" smtClean="0"/>
              <a:t>08.04.2020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0B7B-3F5C-4246-A213-ED869B541E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9549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2B6C-4314-4680-9249-9E868B392168}" type="datetimeFigureOut">
              <a:rPr lang="uk-UA" smtClean="0"/>
              <a:t>08.04.2020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0B7B-3F5C-4246-A213-ED869B541E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8798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2B6C-4314-4680-9249-9E868B392168}" type="datetimeFigureOut">
              <a:rPr lang="uk-UA" smtClean="0"/>
              <a:t>08.04.2020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0B7B-3F5C-4246-A213-ED869B541E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5611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2B6C-4314-4680-9249-9E868B392168}" type="datetimeFigureOut">
              <a:rPr lang="uk-UA" smtClean="0"/>
              <a:t>08.04.2020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0B7B-3F5C-4246-A213-ED869B541E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1410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12B6C-4314-4680-9249-9E868B392168}" type="datetimeFigureOut">
              <a:rPr lang="uk-UA" smtClean="0"/>
              <a:t>08.04.2020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40B7B-3F5C-4246-A213-ED869B541E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6361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wc1GuH1gvc" TargetMode="Externa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watch?time_continue=235&amp;v=z2tD0Ug6_w0&amp;feature=emb_logo" TargetMode="Externa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v_1_T6y2lI&amp;feature=emb_logo" TargetMode="Externa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UHqwoIPvUk&amp;feature=emb_logo" TargetMode="Externa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5FgmWFQNqc&amp;feature=emb_logo" TargetMode="Externa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/>
              <a:t>БЕЗПЕКА ІНФОРМАЦІЇ В ІНТЕРНЕТІ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/>
              <a:t>СПЕЦКУРС</a:t>
            </a:r>
          </a:p>
          <a:p>
            <a:endParaRPr lang="uk-UA" dirty="0"/>
          </a:p>
          <a:p>
            <a:endParaRPr lang="uk-UA" dirty="0"/>
          </a:p>
          <a:p>
            <a:pPr algn="r"/>
            <a:r>
              <a:rPr lang="uk-UA" dirty="0" err="1"/>
              <a:t>к.п.н</a:t>
            </a:r>
            <a:r>
              <a:rPr lang="uk-UA" dirty="0"/>
              <a:t> Касьян С.П.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63" y="134383"/>
            <a:ext cx="1400000" cy="1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083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YouTube сменил логотип и добавляет функцию &quot;нормального&quot; просмотра ...">
            <a:extLst>
              <a:ext uri="{FF2B5EF4-FFF2-40B4-BE49-F238E27FC236}">
                <a16:creationId xmlns:a16="http://schemas.microsoft.com/office/drawing/2014/main" id="{06F089FD-9013-4CFD-ACD0-263B237BD0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5931" y="1895218"/>
            <a:ext cx="7746709" cy="306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кутник 1">
            <a:extLst>
              <a:ext uri="{FF2B5EF4-FFF2-40B4-BE49-F238E27FC236}">
                <a16:creationId xmlns:a16="http://schemas.microsoft.com/office/drawing/2014/main" id="{98B643BA-2BC7-461A-BCD7-C528963326C7}"/>
              </a:ext>
            </a:extLst>
          </p:cNvPr>
          <p:cNvSpPr/>
          <p:nvPr/>
        </p:nvSpPr>
        <p:spPr>
          <a:xfrm>
            <a:off x="605550" y="1993294"/>
            <a:ext cx="2752354" cy="27092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600" dirty="0"/>
              <a:t>Захист особистої інформації в інтернеті:  </a:t>
            </a:r>
            <a:r>
              <a:rPr lang="uk-UA" sz="16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https://youtu.be/Gwc1GuH1gvc</a:t>
            </a:r>
            <a:endParaRPr lang="uk-UA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071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63" y="108258"/>
            <a:ext cx="1400000" cy="1285714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2151336" y="220521"/>
            <a:ext cx="8307339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Безпека користування мобільними пристроями</a:t>
            </a:r>
            <a:endParaRPr lang="uk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200" name="Picture 8" descr="Результат пошуку зображень за запитом динаміка росту користувачів смартфонам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336" y="1118598"/>
            <a:ext cx="7620000" cy="51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308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Функції Функції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1245643"/>
            <a:ext cx="9753600" cy="546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63" y="108258"/>
            <a:ext cx="1400000" cy="12857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18857" y="266100"/>
            <a:ext cx="2805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/>
              <a:t>СМАРТФОНИ</a:t>
            </a:r>
          </a:p>
        </p:txBody>
      </p:sp>
    </p:spTree>
    <p:extLst>
      <p:ext uri="{BB962C8B-B14F-4D97-AF65-F5344CB8AC3E}">
        <p14:creationId xmlns:p14="http://schemas.microsoft.com/office/powerpoint/2010/main" val="324399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379863" y="1393972"/>
            <a:ext cx="11716343" cy="4917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Інформація для роздумів…</a:t>
            </a: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0215" algn="l"/>
              </a:tabLs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Скільки разів на день ви перевіряєте свій смартфон?</a:t>
            </a: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чого ви найчастіше застосовуєте смартфони (наприклад, для користування соціальними мережами, спілкування з рідними та друзями, фотографування, покупок в інтернет-магазинах тощо), і яке значення ці заняття мають у вашому повсякденному житті?</a:t>
            </a: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 ви будете почуватися, якщо хтось інший переглядатиме вміст вашого телефона?</a:t>
            </a: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Яку інформацію може отримати стороння особа, якщо в її руки потрапить ваш телефон?</a:t>
            </a: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 ви вважаєте, чи серйозно ви ставитися до безпеки користування мобільними пристроями?</a:t>
            </a: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Безпека користування мобільними пристроями</a:t>
            </a: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63" y="108258"/>
            <a:ext cx="1400000" cy="1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60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6845" y="872158"/>
            <a:ext cx="6497411" cy="58476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63" y="108258"/>
            <a:ext cx="1400000" cy="1285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56263" y="287383"/>
            <a:ext cx="69785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/>
              <a:t>Кількість кібератак. Світова тенденція</a:t>
            </a:r>
          </a:p>
        </p:txBody>
      </p:sp>
    </p:spTree>
    <p:extLst>
      <p:ext uri="{BB962C8B-B14F-4D97-AF65-F5344CB8AC3E}">
        <p14:creationId xmlns:p14="http://schemas.microsoft.com/office/powerpoint/2010/main" val="3977309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526867" y="1814959"/>
            <a:ext cx="757210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uk-UA" sz="2400" b="0" i="0" u="none" strike="noStrike" dirty="0">
                <a:effectLst/>
                <a:latin typeface="Roboto"/>
              </a:rPr>
              <a:t>Купуйте смартфон у перевірених місцях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400" dirty="0">
                <a:latin typeface="Roboto"/>
              </a:rPr>
              <a:t>Отримавши текстове повідомлення або лист на E-</a:t>
            </a:r>
            <a:r>
              <a:rPr lang="uk-UA" sz="2400" dirty="0" err="1">
                <a:latin typeface="Roboto"/>
              </a:rPr>
              <a:t>mail</a:t>
            </a:r>
            <a:r>
              <a:rPr lang="uk-UA" sz="2400" dirty="0">
                <a:latin typeface="Roboto"/>
              </a:rPr>
              <a:t> з посиланням, не потрібно поспішати переходити по ньому.</a:t>
            </a:r>
            <a:endParaRPr lang="uk-UA" sz="2400" b="0" i="0" dirty="0">
              <a:effectLst/>
              <a:latin typeface="Robot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uk-UA" sz="2400" b="0" i="0" u="none" strike="noStrike" dirty="0">
                <a:effectLst/>
                <a:latin typeface="Roboto"/>
              </a:rPr>
              <a:t>Встановлюйте найсвіжіше оновлення системи вашого пристрою</a:t>
            </a:r>
            <a:endParaRPr lang="uk-UA" sz="2400" b="0" i="0" dirty="0">
              <a:effectLst/>
              <a:latin typeface="Robot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uk-UA" sz="2400" b="0" i="0" u="none" strike="noStrike" dirty="0">
                <a:effectLst/>
                <a:latin typeface="Roboto"/>
              </a:rPr>
              <a:t>Паролі завжди повинні бути складними</a:t>
            </a:r>
            <a:endParaRPr lang="uk-UA" sz="2400" b="0" i="0" dirty="0">
              <a:effectLst/>
              <a:latin typeface="Robot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uk-UA" sz="2400" dirty="0">
                <a:latin typeface="Roboto"/>
              </a:rPr>
              <a:t>Встановлюйте антивірус</a:t>
            </a:r>
            <a:r>
              <a:rPr lang="uk-UA" sz="2400" b="0" i="0" u="none" strike="noStrike" dirty="0">
                <a:effectLst/>
                <a:latin typeface="Roboto"/>
              </a:rPr>
              <a:t> </a:t>
            </a:r>
            <a:endParaRPr lang="uk-UA" sz="2400" b="0" i="0" dirty="0">
              <a:effectLst/>
              <a:latin typeface="Robot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uk-UA" sz="2400" b="0" i="0" u="none" strike="noStrike" dirty="0">
                <a:effectLst/>
                <a:latin typeface="Roboto"/>
              </a:rPr>
              <a:t>Встановлюйте програми лише з надійних джерел</a:t>
            </a:r>
            <a:endParaRPr lang="uk-UA" sz="2400" b="0" i="0" dirty="0">
              <a:effectLst/>
              <a:latin typeface="Robot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uk-UA" sz="2400" b="0" i="0" u="none" strike="noStrike" dirty="0">
                <a:effectLst/>
                <a:latin typeface="Roboto"/>
              </a:rPr>
              <a:t>Не підключайтеся до невідомих, загальнодоступних </a:t>
            </a:r>
            <a:r>
              <a:rPr lang="en-US" sz="2400" b="0" i="0" u="none" strike="noStrike" dirty="0">
                <a:effectLst/>
                <a:latin typeface="Roboto"/>
              </a:rPr>
              <a:t>Wi-Fi-</a:t>
            </a:r>
            <a:r>
              <a:rPr lang="uk-UA" sz="2400" b="0" i="0" u="none" strike="noStrike" dirty="0">
                <a:effectLst/>
                <a:latin typeface="Roboto"/>
              </a:rPr>
              <a:t>мереж</a:t>
            </a:r>
            <a:endParaRPr lang="uk-UA" sz="2400" b="0" i="0" dirty="0">
              <a:effectLst/>
              <a:latin typeface="Robot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uk-UA" sz="2400" b="0" i="0" u="none" strike="noStrike" dirty="0">
                <a:effectLst/>
                <a:latin typeface="Roboto"/>
              </a:rPr>
              <a:t>Робіть резервні копії</a:t>
            </a:r>
            <a:endParaRPr lang="uk-UA" sz="2400" b="0" i="0" dirty="0">
              <a:effectLst/>
              <a:latin typeface="Roboto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63" y="108258"/>
            <a:ext cx="1400000" cy="12857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11680" y="439865"/>
            <a:ext cx="78687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/>
              <a:t>ДЕКІЛЬКА ПРАВИЛ БЕЗПЕЧНОГО ВИКОРИСТАННЯ </a:t>
            </a:r>
          </a:p>
          <a:p>
            <a:pPr algn="ctr"/>
            <a:r>
              <a:rPr lang="uk-UA" sz="2800" b="1" dirty="0"/>
              <a:t>МОБІЛЬНИХ ПРИСТОРЇВ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7086" y="2573952"/>
            <a:ext cx="4484914" cy="2362055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1079863" y="6272928"/>
            <a:ext cx="10058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Перегляньте Відео «Бути захищеним в Інтернеті – просто» 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1247594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2" descr="YouTube сменил логотип и добавляет функцию &quot;нормального&quot; просмотра ...">
            <a:extLst>
              <a:ext uri="{FF2B5EF4-FFF2-40B4-BE49-F238E27FC236}">
                <a16:creationId xmlns:a16="http://schemas.microsoft.com/office/drawing/2014/main" id="{EA1A9456-3695-451F-98AC-76B84E03FB9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3506" y="1895218"/>
            <a:ext cx="7365910" cy="291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0B0A7D36-2CA9-4757-85E7-2268B4436CF2}"/>
              </a:ext>
            </a:extLst>
          </p:cNvPr>
          <p:cNvSpPr/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 b="1" kern="1200" dirty="0" err="1">
                <a:latin typeface="+mj-lt"/>
                <a:ea typeface="+mj-ea"/>
                <a:cs typeface="+mj-cs"/>
              </a:rPr>
              <a:t>Бути</a:t>
            </a:r>
            <a:r>
              <a:rPr lang="en-US" sz="16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1600" b="1" kern="1200" dirty="0" err="1">
                <a:latin typeface="+mj-lt"/>
                <a:ea typeface="+mj-ea"/>
                <a:cs typeface="+mj-cs"/>
              </a:rPr>
              <a:t>захищеним</a:t>
            </a:r>
            <a:r>
              <a:rPr lang="en-US" sz="1600" b="1" kern="1200" dirty="0">
                <a:latin typeface="+mj-lt"/>
                <a:ea typeface="+mj-ea"/>
                <a:cs typeface="+mj-cs"/>
              </a:rPr>
              <a:t> в </a:t>
            </a:r>
            <a:r>
              <a:rPr lang="en-US" sz="1600" b="1" kern="1200" dirty="0" err="1">
                <a:latin typeface="+mj-lt"/>
                <a:ea typeface="+mj-ea"/>
                <a:cs typeface="+mj-cs"/>
              </a:rPr>
              <a:t>Інтернеті</a:t>
            </a:r>
            <a:r>
              <a:rPr lang="en-US" sz="1600" b="1" kern="1200" dirty="0">
                <a:latin typeface="+mj-lt"/>
                <a:ea typeface="+mj-ea"/>
                <a:cs typeface="+mj-cs"/>
              </a:rPr>
              <a:t> – </a:t>
            </a:r>
            <a:r>
              <a:rPr lang="en-US" sz="1600" b="1" kern="1200" dirty="0" err="1">
                <a:latin typeface="+mj-lt"/>
                <a:ea typeface="+mj-ea"/>
                <a:cs typeface="+mj-cs"/>
              </a:rPr>
              <a:t>просто</a:t>
            </a:r>
            <a:r>
              <a:rPr lang="en-US" sz="1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  <a:hlinkClick r:id="rId3"/>
              </a:rPr>
              <a:t>http://youtube.com/watch?time_continue=235&amp;v=z2tD0Ug6_w0&amp;feature=emb_logo</a:t>
            </a:r>
            <a:endParaRPr lang="en-US" sz="1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54448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7090" y="2258738"/>
            <a:ext cx="5429250" cy="37052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63" y="108258"/>
            <a:ext cx="1400000" cy="1285714"/>
          </a:xfrm>
          <a:prstGeom prst="rect">
            <a:avLst/>
          </a:prstGeom>
        </p:spPr>
      </p:pic>
      <p:sp>
        <p:nvSpPr>
          <p:cNvPr id="6" name="Прямокутник 5"/>
          <p:cNvSpPr/>
          <p:nvPr/>
        </p:nvSpPr>
        <p:spPr>
          <a:xfrm>
            <a:off x="2692711" y="108258"/>
            <a:ext cx="7067832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Правила пошуку інформації в Інтернеті</a:t>
            </a:r>
            <a:endParaRPr lang="uk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1397727" y="751115"/>
            <a:ext cx="8112034" cy="5434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Поміркуйте…</a:t>
            </a: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Наскільки легко шукати інформацію в мережі та чому важливо завжди порівнювати відомості з кількох джерел. Нижче наведено кілька запитань, які скерують вас у правильному напрямку:</a:t>
            </a: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Наскільки важливим є вміння знаходити достовірну інформацію для вас як для викладача? А наскільки важливим є це вміння для ваших студентів, коли вони виконують певні завдання?</a:t>
            </a: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Звідки студенти зазвичай дізнаються про світові новини?</a:t>
            </a: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Чому студенти довіряють статтям на інтернет-сайтах?</a:t>
            </a: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 вміють ваші студенти шукати в мережі надійну інформацію?</a:t>
            </a: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3361120" y="6185873"/>
            <a:ext cx="63688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Перегляньте Відео «Розумний пошук»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1467386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YouTube сменил логотип и добавляет функцию &quot;нормального&quot; просмотра ...">
            <a:extLst>
              <a:ext uri="{FF2B5EF4-FFF2-40B4-BE49-F238E27FC236}">
                <a16:creationId xmlns:a16="http://schemas.microsoft.com/office/drawing/2014/main" id="{6F7DAA06-2A3D-4369-A296-CE456B49C9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5931" y="1912867"/>
            <a:ext cx="7746709" cy="306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кутник 1">
            <a:extLst>
              <a:ext uri="{FF2B5EF4-FFF2-40B4-BE49-F238E27FC236}">
                <a16:creationId xmlns:a16="http://schemas.microsoft.com/office/drawing/2014/main" id="{DCD1E70F-3475-48AF-B95E-FFDC5D6A9A1F}"/>
              </a:ext>
            </a:extLst>
          </p:cNvPr>
          <p:cNvSpPr/>
          <p:nvPr/>
        </p:nvSpPr>
        <p:spPr>
          <a:xfrm>
            <a:off x="350520" y="2267588"/>
            <a:ext cx="2752354" cy="27092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Розумний пошук: </a:t>
            </a:r>
            <a:r>
              <a:rPr lang="uk-UA" sz="1600" u="sng" dirty="0">
                <a:hlinkClick r:id="rId3"/>
              </a:rPr>
              <a:t>https://www.youtube.com/watch?v=Bv_1_T6y2lI&amp;feature=emb_logo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398743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52" y="108258"/>
            <a:ext cx="1400000" cy="1285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2023" y="227895"/>
            <a:ext cx="63367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/>
              <a:t>Як не стати жертвами інтернет-шахраїв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1373881" y="751115"/>
            <a:ext cx="9833017" cy="4891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Подумайте, з якими видами шахрайства ви може зіткнутися в Інтернеті та на яку інформацію зазвичай полюють зловмисники. Нижче наведено кілька запитань, які скерують вас у правильному напрямку.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Запитання: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мережі часто можна побачити оголошення про знижки, подарунки тощо. На яку реакцію користувачів вони розраховані? На який ризик можна наразитися, якщо відповісти на шахрайське оголошення?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 відповідали ви колись на електронні листи від незнайомих відправників? Чи містили такі листи якісь прохання чи вказівки? Яку інформацію можна мимоволі розкрити стороннім особам, відповідаючи на такі листи?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 ви знаєте, як перевірити, чи безпечно вказувати реквізити кредитної картки під час покупки в інтернет-магазині?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 може зробити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кіберзлочинець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якщо в руки йому потрапить чиєсь ім’я користувача та пароль?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1907178" y="5935226"/>
            <a:ext cx="91962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Перегляньте Відео 4 «Самозахист від </a:t>
            </a:r>
            <a:r>
              <a:rPr lang="uk-UA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фішингу</a:t>
            </a: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та шахрайства» 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1112650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513805" y="2164764"/>
            <a:ext cx="6096000" cy="333687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Цілі заняття:</a:t>
            </a: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Ознайомитися з критеріями щодо захисту своєї інформації в Інтернеті.</a:t>
            </a: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Отримати базові навички щодо визначення достовірності інформації в Інтернеті.</a:t>
            </a: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Навчитися поведінки в віртуальних мережах.</a:t>
            </a: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Результат пошуку зображень за запитом ціль занятт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895" y="624839"/>
            <a:ext cx="4314825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63" y="134383"/>
            <a:ext cx="1400000" cy="1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5982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YouTube сменил логотип и добавляет функцию &quot;нормального&quot; просмотра ...">
            <a:extLst>
              <a:ext uri="{FF2B5EF4-FFF2-40B4-BE49-F238E27FC236}">
                <a16:creationId xmlns:a16="http://schemas.microsoft.com/office/drawing/2014/main" id="{F6A556DA-686E-4027-B4D7-9113D6BD30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9481" y="1806991"/>
            <a:ext cx="5596737" cy="221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кутник 1">
            <a:extLst>
              <a:ext uri="{FF2B5EF4-FFF2-40B4-BE49-F238E27FC236}">
                <a16:creationId xmlns:a16="http://schemas.microsoft.com/office/drawing/2014/main" id="{44F3B588-E292-408F-B443-805996B4E920}"/>
              </a:ext>
            </a:extLst>
          </p:cNvPr>
          <p:cNvSpPr/>
          <p:nvPr/>
        </p:nvSpPr>
        <p:spPr>
          <a:xfrm>
            <a:off x="320041" y="1740094"/>
            <a:ext cx="2752354" cy="27092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Самозахист від </a:t>
            </a:r>
            <a:r>
              <a:rPr lang="uk-UA" sz="1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фішингу</a:t>
            </a: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та шахрайства: </a:t>
            </a:r>
            <a:r>
              <a:rPr lang="uk-UA" sz="1600" u="sng" dirty="0">
                <a:hlinkClick r:id="rId3"/>
              </a:rPr>
              <a:t>https://www.youtube.com/watch?v=mUHqwoIPvUk&amp;feature=emb_logo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21198774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3341751" y="321635"/>
            <a:ext cx="5273367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4"/>
            </a:pP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Правила поведінки в мережі.</a:t>
            </a:r>
            <a:endParaRPr lang="uk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52" y="108258"/>
            <a:ext cx="1400000" cy="12857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952" y="1097688"/>
            <a:ext cx="10258425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877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149531" y="1144876"/>
            <a:ext cx="10371909" cy="5039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тепер поговорімо про те, як навчитися </a:t>
            </a:r>
            <a:r>
              <a:rPr lang="uk-UA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відповідально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ставитися до поширення інформації в Інтернеті та бути гідними членами онлайн-спільнот, у яких ви берете участь.</a:t>
            </a:r>
            <a:endParaRPr lang="uk-U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Поміркуйте…</a:t>
            </a:r>
            <a:endParaRPr lang="uk-U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 публікуєте в мережі якісь дописи, фото чи інші матеріали?</a:t>
            </a:r>
            <a:endParaRPr lang="uk-U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 ви публікуєте найчастіше? Що інші можуть дізнатися про людину за її публікаціями?</a:t>
            </a:r>
            <a:endParaRPr lang="uk-U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Якими соціальними мережами (сайтами, додатками тощо) ви користуйтесь найчастіше? Чи траплялися вам дописи або коментарі, які могли когось образити?</a:t>
            </a:r>
            <a:endParaRPr lang="uk-U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 ви робили, коли бачили такі образливі коментарі? Чи вчинили б ви зараз інакше?</a:t>
            </a: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52" y="108258"/>
            <a:ext cx="1400000" cy="1285714"/>
          </a:xfrm>
          <a:prstGeom prst="rect">
            <a:avLst/>
          </a:prstGeom>
        </p:spPr>
      </p:pic>
      <p:sp>
        <p:nvSpPr>
          <p:cNvPr id="6" name="Прямокутник 5"/>
          <p:cNvSpPr/>
          <p:nvPr/>
        </p:nvSpPr>
        <p:spPr>
          <a:xfrm>
            <a:off x="3364955" y="6164065"/>
            <a:ext cx="6161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Перегляньте Відео «Репутація в Інтернеті»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9362930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YouTube сменил логотип и добавляет функцию &quot;нормального&quot; просмотра ...">
            <a:extLst>
              <a:ext uri="{FF2B5EF4-FFF2-40B4-BE49-F238E27FC236}">
                <a16:creationId xmlns:a16="http://schemas.microsoft.com/office/drawing/2014/main" id="{9E8A07FA-16D4-4DF0-AC30-5700F2EB6A4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51203" y="1787718"/>
            <a:ext cx="7746709" cy="306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кутник 1">
            <a:extLst>
              <a:ext uri="{FF2B5EF4-FFF2-40B4-BE49-F238E27FC236}">
                <a16:creationId xmlns:a16="http://schemas.microsoft.com/office/drawing/2014/main" id="{71A3F36F-0834-480C-A8E4-46337DD96A21}"/>
              </a:ext>
            </a:extLst>
          </p:cNvPr>
          <p:cNvSpPr/>
          <p:nvPr/>
        </p:nvSpPr>
        <p:spPr>
          <a:xfrm>
            <a:off x="320041" y="1740094"/>
            <a:ext cx="2752354" cy="27092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uk-UA" sz="1600" b="1">
                <a:latin typeface="Times New Roman" panose="02020603050405020304" pitchFamily="18" charset="0"/>
                <a:ea typeface="Calibri" panose="020F0502020204030204" pitchFamily="34" charset="0"/>
              </a:rPr>
              <a:t>Репутація в Інтернеті: </a:t>
            </a:r>
            <a:r>
              <a:rPr lang="uk-UA" sz="1600" u="sng">
                <a:hlinkClick r:id="rId3"/>
              </a:rPr>
              <a:t>https://www.youtube.com/watch?v=Z5FgmWFQNqc&amp;feature=emb_logo</a:t>
            </a:r>
            <a:endParaRPr lang="uk-UA" sz="1600"/>
          </a:p>
        </p:txBody>
      </p:sp>
    </p:spTree>
    <p:extLst>
      <p:ext uri="{BB962C8B-B14F-4D97-AF65-F5344CB8AC3E}">
        <p14:creationId xmlns:p14="http://schemas.microsoft.com/office/powerpoint/2010/main" val="8164232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52" y="108258"/>
            <a:ext cx="1400000" cy="1285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7759" y="391886"/>
            <a:ext cx="1670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/>
              <a:t>ВИСНОВКИ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564604" y="1834564"/>
            <a:ext cx="4596005" cy="4241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 з вами ознайомилися з критеріями захисту інформації в Інтернеті.</a:t>
            </a:r>
            <a:endParaRPr lang="uk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Отримали базові навички щодо визначення достовірності інформації в Інтернеті.</a:t>
            </a:r>
            <a:endParaRPr lang="uk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Навчилися поведінки в віртуальних мережах.</a:t>
            </a:r>
            <a:endParaRPr lang="uk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Результат пошуку зображень за запитом безпечний інтернет картин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409" y="1999664"/>
            <a:ext cx="352425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3025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52" y="108258"/>
            <a:ext cx="1400000" cy="12857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0287" y="1747837"/>
            <a:ext cx="3933825" cy="2143125"/>
          </a:xfrm>
          <a:prstGeom prst="rect">
            <a:avLst/>
          </a:prstGeom>
        </p:spPr>
      </p:pic>
      <p:pic>
        <p:nvPicPr>
          <p:cNvPr id="6148" name="Picture 4" descr="Результат пошуку зображень за запитом безпе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0480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106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Результат пошуку зображень за запитом навчальні пита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276" y="1280633"/>
            <a:ext cx="7113724" cy="473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63" y="134383"/>
            <a:ext cx="1400000" cy="1285714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500743" y="2610657"/>
            <a:ext cx="6096000" cy="26744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678815" algn="just">
              <a:lnSpc>
                <a:spcPct val="107000"/>
              </a:lnSpc>
              <a:spcAft>
                <a:spcPts val="0"/>
              </a:spcAft>
            </a:pP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Навчальні питання:</a:t>
            </a: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Правила поведінки в мережі.</a:t>
            </a: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Безпека користування мобільними пристроями</a:t>
            </a: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Правила поведінки в мережі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586822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966" y="798284"/>
            <a:ext cx="7387091" cy="55945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63" y="134383"/>
            <a:ext cx="1400000" cy="1285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9651" y="1611085"/>
            <a:ext cx="3875315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ru-RU" dirty="0"/>
            </a:br>
            <a:r>
              <a:rPr lang="ru-RU" sz="3200" dirty="0" err="1"/>
              <a:t>Кількість</a:t>
            </a:r>
            <a:r>
              <a:rPr lang="ru-RU" sz="3200" dirty="0"/>
              <a:t> </a:t>
            </a:r>
            <a:r>
              <a:rPr lang="ru-RU" sz="3200" dirty="0" err="1"/>
              <a:t>користувачів</a:t>
            </a:r>
            <a:r>
              <a:rPr lang="ru-RU" sz="3200" dirty="0"/>
              <a:t> </a:t>
            </a:r>
            <a:r>
              <a:rPr lang="ru-RU" sz="3200" dirty="0" err="1"/>
              <a:t>інтернету</a:t>
            </a:r>
            <a:r>
              <a:rPr lang="ru-RU" sz="3200" dirty="0"/>
              <a:t>, </a:t>
            </a: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dirty="0" err="1"/>
              <a:t>проводять</a:t>
            </a:r>
            <a:r>
              <a:rPr lang="ru-RU" sz="3200" dirty="0"/>
              <a:t> час в </a:t>
            </a:r>
            <a:r>
              <a:rPr lang="ru-RU" sz="3200" dirty="0" err="1"/>
              <a:t>соціальних</a:t>
            </a:r>
            <a:r>
              <a:rPr lang="ru-RU" sz="3200" dirty="0"/>
              <a:t> мережах</a:t>
            </a:r>
          </a:p>
          <a:p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625952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Результат пошуку зображень за запитом скільки часу люди проводять в соціальних мережа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457" y="1420097"/>
            <a:ext cx="7890969" cy="482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63" y="134383"/>
            <a:ext cx="1400000" cy="12857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9863" y="2670628"/>
            <a:ext cx="33793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/>
              <a:t>Використання мережевих технологій дітьми</a:t>
            </a:r>
          </a:p>
        </p:txBody>
      </p:sp>
    </p:spTree>
    <p:extLst>
      <p:ext uri="{BB962C8B-B14F-4D97-AF65-F5344CB8AC3E}">
        <p14:creationId xmlns:p14="http://schemas.microsoft.com/office/powerpoint/2010/main" val="1772562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ages.unian.net/photos/2017_06/1498832547-57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694" y="1334077"/>
            <a:ext cx="10553836" cy="552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63" y="108258"/>
            <a:ext cx="1400000" cy="12857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43199" y="293147"/>
            <a:ext cx="7498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ХАКЕРСЬКІ АТАКИ НА ДАНІ В МЕРЕЖАХ</a:t>
            </a:r>
          </a:p>
        </p:txBody>
      </p:sp>
    </p:spTree>
    <p:extLst>
      <p:ext uri="{BB962C8B-B14F-4D97-AF65-F5344CB8AC3E}">
        <p14:creationId xmlns:p14="http://schemas.microsoft.com/office/powerpoint/2010/main" val="2848263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63" y="108258"/>
            <a:ext cx="1400000" cy="1285714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2353266" y="362419"/>
            <a:ext cx="7407092" cy="468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Навчання мережевого етикету та правил безпеки</a:t>
            </a: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Результат пошуку зображень за запитом Мережевий етике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992" y="1042851"/>
            <a:ext cx="546735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946927110"/>
              </p:ext>
            </p:extLst>
          </p:nvPr>
        </p:nvGraphicFramePr>
        <p:xfrm>
          <a:off x="195398" y="104285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05696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257" y="1035885"/>
            <a:ext cx="8689794" cy="52138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63" y="108258"/>
            <a:ext cx="1400000" cy="1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941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63" y="108258"/>
            <a:ext cx="1400000" cy="1285714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3030980" y="362419"/>
            <a:ext cx="5058885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Інформація для роздумів…</a:t>
            </a:r>
            <a:endParaRPr lang="uk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379863" y="1514578"/>
            <a:ext cx="11598777" cy="4973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Запитання:</a:t>
            </a:r>
            <a:endParaRPr lang="uk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Скільки разів на день ви виходити в Інтернет?</a:t>
            </a:r>
            <a:endParaRPr lang="uk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 часто ви спілкуєтесь з друзями за допомогою електронної пошти, чатів і соціальних мереж?</a:t>
            </a:r>
            <a:endParaRPr lang="uk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Скільки облікових записів має середньостатистичний користувач Інтернету? </a:t>
            </a:r>
            <a:endParaRPr lang="uk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 ви знаєте, як захистити свої облікові записи?</a:t>
            </a:r>
            <a:endParaRPr lang="uk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 ви почуватиметеся, якщо раптом втратите доступ до якогось зі своїх облікових записів?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uk-UA" sz="3200" dirty="0"/>
              <a:t>Перегляньте Відео «Захист особистої інформації в інтернеті»</a:t>
            </a:r>
            <a:endParaRPr lang="uk-UA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5110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Version xmlns="f1aca100-228b-4753-a861-ea509d02fcd3" xsi:nil="true"/>
    <Invited_Leaders xmlns="f1aca100-228b-4753-a861-ea509d02fcd3" xsi:nil="true"/>
    <LMS_Mappings xmlns="f1aca100-228b-4753-a861-ea509d02fcd3" xsi:nil="true"/>
    <Has_Teacher_Only_SectionGroup xmlns="f1aca100-228b-4753-a861-ea509d02fcd3" xsi:nil="true"/>
    <Members xmlns="f1aca100-228b-4753-a861-ea509d02fcd3">
      <UserInfo>
        <DisplayName/>
        <AccountId xsi:nil="true"/>
        <AccountType/>
      </UserInfo>
    </Members>
    <Teachers xmlns="f1aca100-228b-4753-a861-ea509d02fcd3">
      <UserInfo>
        <DisplayName/>
        <AccountId xsi:nil="true"/>
        <AccountType/>
      </UserInfo>
    </Teachers>
    <Self_Registration_Enabled xmlns="f1aca100-228b-4753-a861-ea509d02fcd3" xsi:nil="true"/>
    <Member_Groups xmlns="f1aca100-228b-4753-a861-ea509d02fcd3">
      <UserInfo>
        <DisplayName/>
        <AccountId xsi:nil="true"/>
        <AccountType/>
      </UserInfo>
    </Member_Groups>
    <Has_Leaders_Only_SectionGroup xmlns="f1aca100-228b-4753-a861-ea509d02fcd3" xsi:nil="true"/>
    <Is_Collaboration_Space_Locked xmlns="f1aca100-228b-4753-a861-ea509d02fcd3" xsi:nil="true"/>
    <Invited_Teachers xmlns="f1aca100-228b-4753-a861-ea509d02fcd3" xsi:nil="true"/>
    <Invited_Students xmlns="f1aca100-228b-4753-a861-ea509d02fcd3" xsi:nil="true"/>
    <TeamsChannelId xmlns="f1aca100-228b-4753-a861-ea509d02fcd3" xsi:nil="true"/>
    <IsNotebookLocked xmlns="f1aca100-228b-4753-a861-ea509d02fcd3" xsi:nil="true"/>
    <CultureName xmlns="f1aca100-228b-4753-a861-ea509d02fcd3" xsi:nil="true"/>
    <Leaders xmlns="f1aca100-228b-4753-a861-ea509d02fcd3">
      <UserInfo>
        <DisplayName/>
        <AccountId xsi:nil="true"/>
        <AccountType/>
      </UserInfo>
    </Leaders>
    <Templates xmlns="f1aca100-228b-4753-a861-ea509d02fcd3" xsi:nil="true"/>
    <DefaultSectionNames xmlns="f1aca100-228b-4753-a861-ea509d02fcd3" xsi:nil="true"/>
    <Invited_Members xmlns="f1aca100-228b-4753-a861-ea509d02fcd3" xsi:nil="true"/>
    <FolderType xmlns="f1aca100-228b-4753-a861-ea509d02fcd3" xsi:nil="true"/>
    <Owner xmlns="f1aca100-228b-4753-a861-ea509d02fcd3">
      <UserInfo>
        <DisplayName/>
        <AccountId xsi:nil="true"/>
        <AccountType/>
      </UserInfo>
    </Owner>
    <Students xmlns="f1aca100-228b-4753-a861-ea509d02fcd3">
      <UserInfo>
        <DisplayName/>
        <AccountId xsi:nil="true"/>
        <AccountType/>
      </UserInfo>
    </Students>
    <NotebookType xmlns="f1aca100-228b-4753-a861-ea509d02fcd3" xsi:nil="true"/>
    <Student_Groups xmlns="f1aca100-228b-4753-a861-ea509d02fcd3">
      <UserInfo>
        <DisplayName/>
        <AccountId xsi:nil="true"/>
        <AccountType/>
      </UserInfo>
    </Student_Groups>
    <Distribution_Groups xmlns="f1aca100-228b-4753-a861-ea509d02fcd3" xsi:nil="true"/>
    <Math_Settings xmlns="f1aca100-228b-4753-a861-ea509d02fcd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06AEDF78333B04EA5595E8B53C24506" ma:contentTypeVersion="37" ma:contentTypeDescription="Створення нового документа." ma:contentTypeScope="" ma:versionID="d166b4d252d6b53797330066593cab1f">
  <xsd:schema xmlns:xsd="http://www.w3.org/2001/XMLSchema" xmlns:xs="http://www.w3.org/2001/XMLSchema" xmlns:p="http://schemas.microsoft.com/office/2006/metadata/properties" xmlns:ns3="9cfb11a9-9428-474b-a672-af2ac13957e3" xmlns:ns4="f1aca100-228b-4753-a861-ea509d02fcd3" targetNamespace="http://schemas.microsoft.com/office/2006/metadata/properties" ma:root="true" ma:fieldsID="cb3e34d39552a3d3917c5cbbbc93cadf" ns3:_="" ns4:_="">
    <xsd:import namespace="9cfb11a9-9428-474b-a672-af2ac13957e3"/>
    <xsd:import namespace="f1aca100-228b-4753-a861-ea509d02fcd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Templat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TeamsChannelId" minOccurs="0"/>
                <xsd:element ref="ns4:Leaders" minOccurs="0"/>
                <xsd:element ref="ns4:Members" minOccurs="0"/>
                <xsd:element ref="ns4:Member_Groups" minOccurs="0"/>
                <xsd:element ref="ns4:Invited_Leaders" minOccurs="0"/>
                <xsd:element ref="ns4:Invited_Members" minOccurs="0"/>
                <xsd:element ref="ns4:Has_Leaders_Only_SectionGroup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ath_Settings" minOccurs="0"/>
                <xsd:element ref="ns4:Distribution_Groups" minOccurs="0"/>
                <xsd:element ref="ns4:LMS_Mappings" minOccurs="0"/>
                <xsd:element ref="ns4:IsNotebookLock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fb11a9-9428-474b-a672-af2ac13957e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Спільний доступ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Відомості про тих, хто має доступ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Геш підказки про спільний доступ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aca100-228b-4753-a861-ea509d02fcd3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5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6" nillable="true" ma:displayName="Culture Name" ma:internalName="CultureName">
      <xsd:simpleType>
        <xsd:restriction base="dms:Text"/>
      </xsd:simpleType>
    </xsd:element>
    <xsd:element name="AppVersion" ma:index="17" nillable="true" ma:displayName="App Version" ma:internalName="AppVersion">
      <xsd:simpleType>
        <xsd:restriction base="dms:Text"/>
      </xsd:simpleType>
    </xsd:element>
    <xsd:element name="Teachers" ma:index="18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9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0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1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2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3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4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5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8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9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TeamsChannelId" ma:index="31" nillable="true" ma:displayName="Teams Channel Id" ma:internalName="TeamsChannelId">
      <xsd:simpleType>
        <xsd:restriction base="dms:Text"/>
      </xsd:simpleType>
    </xsd:element>
    <xsd:element name="Leaders" ma:index="32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33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34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Leaders" ma:index="35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36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Has_Leaders_Only_SectionGroup" ma:index="37" nillable="true" ma:displayName="Has Leaders Only SectionGroup" ma:internalName="Has_Leaders_Only_SectionGroup">
      <xsd:simpleType>
        <xsd:restriction base="dms:Boolean"/>
      </xsd:simpleType>
    </xsd:element>
    <xsd:element name="MediaServiceLocation" ma:index="38" nillable="true" ma:displayName="Location" ma:internalName="MediaServiceLocation" ma:readOnly="true">
      <xsd:simpleType>
        <xsd:restriction base="dms:Text"/>
      </xsd:simpleType>
    </xsd:element>
    <xsd:element name="MediaServiceGenerationTime" ma:index="3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0" nillable="true" ma:displayName="MediaServiceEventHashCode" ma:hidden="true" ma:internalName="MediaServiceEventHashCode" ma:readOnly="true">
      <xsd:simpleType>
        <xsd:restriction base="dms:Text"/>
      </xsd:simpleType>
    </xsd:element>
    <xsd:element name="Math_Settings" ma:index="41" nillable="true" ma:displayName="Math Settings" ma:internalName="Math_Settings">
      <xsd:simpleType>
        <xsd:restriction base="dms:Text"/>
      </xsd:simpleType>
    </xsd:element>
    <xsd:element name="Distribution_Groups" ma:index="42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43" nillable="true" ma:displayName="LMS Mappings" ma:internalName="LMS_Mappings">
      <xsd:simpleType>
        <xsd:restriction base="dms:Note">
          <xsd:maxLength value="255"/>
        </xsd:restriction>
      </xsd:simpleType>
    </xsd:element>
    <xsd:element name="IsNotebookLocked" ma:index="44" nillable="true" ma:displayName="Is Notebook Locked" ma:internalName="IsNotebookLocked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6C21A8D-7620-4A5A-9B9A-8E859BFAA8AA}">
  <ds:schemaRefs>
    <ds:schemaRef ds:uri="http://schemas.microsoft.com/office/2006/metadata/properties"/>
    <ds:schemaRef ds:uri="http://schemas.microsoft.com/office/infopath/2007/PartnerControls"/>
    <ds:schemaRef ds:uri="f1aca100-228b-4753-a861-ea509d02fcd3"/>
  </ds:schemaRefs>
</ds:datastoreItem>
</file>

<file path=customXml/itemProps2.xml><?xml version="1.0" encoding="utf-8"?>
<ds:datastoreItem xmlns:ds="http://schemas.openxmlformats.org/officeDocument/2006/customXml" ds:itemID="{2B8E73B9-C67E-44D0-B700-61D6945348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14A5A78-C9CF-423A-AE56-42CF90FF90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fb11a9-9428-474b-a672-af2ac13957e3"/>
    <ds:schemaRef ds:uri="f1aca100-228b-4753-a861-ea509d02fc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847</Words>
  <Application>Microsoft Office PowerPoint</Application>
  <PresentationFormat>Широкий екран</PresentationFormat>
  <Paragraphs>85</Paragraphs>
  <Slides>25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Roboto</vt:lpstr>
      <vt:lpstr>Times New Roman</vt:lpstr>
      <vt:lpstr>Тема Office</vt:lpstr>
      <vt:lpstr>БЕЗПЕКА ІНФОРМАЦІЇ В ІНТЕРНЕТІ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БЕЗПЕКА ІНФОРМАЦІЇ В ІНТЕРНЕТІ</dc:title>
  <dc:creator>Сергей Comfy</dc:creator>
  <cp:lastModifiedBy>Сергей Comfy</cp:lastModifiedBy>
  <cp:revision>1</cp:revision>
  <dcterms:created xsi:type="dcterms:W3CDTF">2020-04-08T07:15:11Z</dcterms:created>
  <dcterms:modified xsi:type="dcterms:W3CDTF">2020-04-08T07:22:53Z</dcterms:modified>
</cp:coreProperties>
</file>