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186" y="-16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80093-A8D8-45FF-AA50-9721E5087AD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2C3ECF-1A7C-48AF-8128-EEAE7975858C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забезпечення громадянам можливості реалізації конституційного права на здобуття освіти </a:t>
          </a:r>
          <a:endParaRPr lang="ru-RU" sz="2400" dirty="0">
            <a:solidFill>
              <a:schemeClr val="tx1"/>
            </a:solidFill>
          </a:endParaRPr>
        </a:p>
      </dgm:t>
    </dgm:pt>
    <dgm:pt modelId="{210E72BD-E1FA-48F6-874D-8073A2A339D8}" type="parTrans" cxnId="{5A9F8B80-D038-4D67-AD04-6061E0D088D1}">
      <dgm:prSet/>
      <dgm:spPr/>
      <dgm:t>
        <a:bodyPr/>
        <a:lstStyle/>
        <a:p>
          <a:endParaRPr lang="ru-RU"/>
        </a:p>
      </dgm:t>
    </dgm:pt>
    <dgm:pt modelId="{8D26D90C-FCD3-425B-898B-0DD91CB3FA43}" type="sibTrans" cxnId="{5A9F8B80-D038-4D67-AD04-6061E0D088D1}">
      <dgm:prSet/>
      <dgm:spPr/>
      <dgm:t>
        <a:bodyPr/>
        <a:lstStyle/>
        <a:p>
          <a:endParaRPr lang="ru-RU"/>
        </a:p>
      </dgm:t>
    </dgm:pt>
    <dgm:pt modelId="{77428D40-B5E1-4244-BC8C-9CF520EF2E88}">
      <dgm:prSet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забезпечення громадянам можливості реалізації професійної кваліфікації</a:t>
          </a:r>
          <a:endParaRPr lang="uk-UA" sz="2400" dirty="0">
            <a:solidFill>
              <a:schemeClr val="tx1"/>
            </a:solidFill>
          </a:endParaRPr>
        </a:p>
      </dgm:t>
    </dgm:pt>
    <dgm:pt modelId="{A68D1001-D958-4894-A19D-33A05A2FB2DF}" type="parTrans" cxnId="{894D8634-7217-455D-9393-63A6B59D6627}">
      <dgm:prSet/>
      <dgm:spPr/>
      <dgm:t>
        <a:bodyPr/>
        <a:lstStyle/>
        <a:p>
          <a:endParaRPr lang="ru-RU"/>
        </a:p>
      </dgm:t>
    </dgm:pt>
    <dgm:pt modelId="{A20DB803-E16C-452C-8E49-7CF346DA854C}" type="sibTrans" cxnId="{894D8634-7217-455D-9393-63A6B59D6627}">
      <dgm:prSet/>
      <dgm:spPr/>
      <dgm:t>
        <a:bodyPr/>
        <a:lstStyle/>
        <a:p>
          <a:endParaRPr lang="ru-RU"/>
        </a:p>
      </dgm:t>
    </dgm:pt>
    <dgm:pt modelId="{D3DC921C-07D2-401E-96F5-28C41DC4E159}" type="pres">
      <dgm:prSet presAssocID="{0C980093-A8D8-45FF-AA50-9721E5087AD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D736AA-C23E-4240-B306-A9663477FA4A}" type="pres">
      <dgm:prSet presAssocID="{DA2C3ECF-1A7C-48AF-8128-EEAE7975858C}" presName="parentLin" presStyleCnt="0"/>
      <dgm:spPr/>
    </dgm:pt>
    <dgm:pt modelId="{586A3BC7-817C-4497-BCFC-E6F805EF25C8}" type="pres">
      <dgm:prSet presAssocID="{DA2C3ECF-1A7C-48AF-8128-EEAE7975858C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8B09D0D3-3095-4B87-946A-630E072999A3}" type="pres">
      <dgm:prSet presAssocID="{DA2C3ECF-1A7C-48AF-8128-EEAE7975858C}" presName="parentText" presStyleLbl="node1" presStyleIdx="0" presStyleCnt="2" custScaleX="100000" custScaleY="3967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ED706C-6FEA-4C39-8D45-0F1D904E3735}" type="pres">
      <dgm:prSet presAssocID="{DA2C3ECF-1A7C-48AF-8128-EEAE7975858C}" presName="negativeSpace" presStyleCnt="0"/>
      <dgm:spPr/>
    </dgm:pt>
    <dgm:pt modelId="{0E1BEB7C-8BEE-4195-9884-5FC84866225B}" type="pres">
      <dgm:prSet presAssocID="{DA2C3ECF-1A7C-48AF-8128-EEAE7975858C}" presName="childText" presStyleLbl="conFgAcc1" presStyleIdx="0" presStyleCnt="2" custLinFactY="-1099" custLinFactNeighborY="-100000">
        <dgm:presLayoutVars>
          <dgm:bulletEnabled val="1"/>
        </dgm:presLayoutVars>
      </dgm:prSet>
      <dgm:spPr/>
    </dgm:pt>
    <dgm:pt modelId="{E1FC228A-9C9F-4586-9197-0E32399A2B78}" type="pres">
      <dgm:prSet presAssocID="{8D26D90C-FCD3-425B-898B-0DD91CB3FA43}" presName="spaceBetweenRectangles" presStyleCnt="0"/>
      <dgm:spPr/>
    </dgm:pt>
    <dgm:pt modelId="{39D8E294-810D-4B01-9FD8-63AB382B2859}" type="pres">
      <dgm:prSet presAssocID="{77428D40-B5E1-4244-BC8C-9CF520EF2E88}" presName="parentLin" presStyleCnt="0"/>
      <dgm:spPr/>
    </dgm:pt>
    <dgm:pt modelId="{5E8057D0-7B8A-41F9-889B-4AB2759A8DAE}" type="pres">
      <dgm:prSet presAssocID="{77428D40-B5E1-4244-BC8C-9CF520EF2E88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D5A2945-8FBF-467A-AA39-84D2381043D5}" type="pres">
      <dgm:prSet presAssocID="{77428D40-B5E1-4244-BC8C-9CF520EF2E88}" presName="parentText" presStyleLbl="node1" presStyleIdx="1" presStyleCnt="2" custScaleX="101921" custScaleY="4015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03299-F87D-415B-A075-85033391655F}" type="pres">
      <dgm:prSet presAssocID="{77428D40-B5E1-4244-BC8C-9CF520EF2E88}" presName="negativeSpace" presStyleCnt="0"/>
      <dgm:spPr/>
    </dgm:pt>
    <dgm:pt modelId="{2B553E82-0C30-4BA1-9521-C7AE2DA0E305}" type="pres">
      <dgm:prSet presAssocID="{77428D40-B5E1-4244-BC8C-9CF520EF2E8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4D6DC89-CEC5-4061-96C1-E4DA49F8E3AF}" type="presOf" srcId="{0C980093-A8D8-45FF-AA50-9721E5087AD6}" destId="{D3DC921C-07D2-401E-96F5-28C41DC4E159}" srcOrd="0" destOrd="0" presId="urn:microsoft.com/office/officeart/2005/8/layout/list1"/>
    <dgm:cxn modelId="{0753A0BE-80F9-4FAD-A5CC-C4A51570799F}" type="presOf" srcId="{DA2C3ECF-1A7C-48AF-8128-EEAE7975858C}" destId="{586A3BC7-817C-4497-BCFC-E6F805EF25C8}" srcOrd="0" destOrd="0" presId="urn:microsoft.com/office/officeart/2005/8/layout/list1"/>
    <dgm:cxn modelId="{5A9F8B80-D038-4D67-AD04-6061E0D088D1}" srcId="{0C980093-A8D8-45FF-AA50-9721E5087AD6}" destId="{DA2C3ECF-1A7C-48AF-8128-EEAE7975858C}" srcOrd="0" destOrd="0" parTransId="{210E72BD-E1FA-48F6-874D-8073A2A339D8}" sibTransId="{8D26D90C-FCD3-425B-898B-0DD91CB3FA43}"/>
    <dgm:cxn modelId="{894D8634-7217-455D-9393-63A6B59D6627}" srcId="{0C980093-A8D8-45FF-AA50-9721E5087AD6}" destId="{77428D40-B5E1-4244-BC8C-9CF520EF2E88}" srcOrd="1" destOrd="0" parTransId="{A68D1001-D958-4894-A19D-33A05A2FB2DF}" sibTransId="{A20DB803-E16C-452C-8E49-7CF346DA854C}"/>
    <dgm:cxn modelId="{5A571C45-EE5F-484B-92BF-689821B7A8D7}" type="presOf" srcId="{77428D40-B5E1-4244-BC8C-9CF520EF2E88}" destId="{5E8057D0-7B8A-41F9-889B-4AB2759A8DAE}" srcOrd="0" destOrd="0" presId="urn:microsoft.com/office/officeart/2005/8/layout/list1"/>
    <dgm:cxn modelId="{A16C3661-CFDD-4FB3-BC00-282B331B757C}" type="presOf" srcId="{77428D40-B5E1-4244-BC8C-9CF520EF2E88}" destId="{5D5A2945-8FBF-467A-AA39-84D2381043D5}" srcOrd="1" destOrd="0" presId="urn:microsoft.com/office/officeart/2005/8/layout/list1"/>
    <dgm:cxn modelId="{6C48BC2E-33A8-4A9A-8DBF-79C106700A5A}" type="presOf" srcId="{DA2C3ECF-1A7C-48AF-8128-EEAE7975858C}" destId="{8B09D0D3-3095-4B87-946A-630E072999A3}" srcOrd="1" destOrd="0" presId="urn:microsoft.com/office/officeart/2005/8/layout/list1"/>
    <dgm:cxn modelId="{B807ACD7-66D8-4C96-AB1F-5153B6C3F5F0}" type="presParOf" srcId="{D3DC921C-07D2-401E-96F5-28C41DC4E159}" destId="{C4D736AA-C23E-4240-B306-A9663477FA4A}" srcOrd="0" destOrd="0" presId="urn:microsoft.com/office/officeart/2005/8/layout/list1"/>
    <dgm:cxn modelId="{7C4C8C8E-1FEC-4C9B-A9F2-BC24CEC228A4}" type="presParOf" srcId="{C4D736AA-C23E-4240-B306-A9663477FA4A}" destId="{586A3BC7-817C-4497-BCFC-E6F805EF25C8}" srcOrd="0" destOrd="0" presId="urn:microsoft.com/office/officeart/2005/8/layout/list1"/>
    <dgm:cxn modelId="{0DAC6A89-4794-4155-A25D-0EC1A479E754}" type="presParOf" srcId="{C4D736AA-C23E-4240-B306-A9663477FA4A}" destId="{8B09D0D3-3095-4B87-946A-630E072999A3}" srcOrd="1" destOrd="0" presId="urn:microsoft.com/office/officeart/2005/8/layout/list1"/>
    <dgm:cxn modelId="{613B558E-7EEA-4619-9B3A-8451BD00D7F9}" type="presParOf" srcId="{D3DC921C-07D2-401E-96F5-28C41DC4E159}" destId="{32ED706C-6FEA-4C39-8D45-0F1D904E3735}" srcOrd="1" destOrd="0" presId="urn:microsoft.com/office/officeart/2005/8/layout/list1"/>
    <dgm:cxn modelId="{18BE8A3B-2848-4DAD-835C-02872C22DEC5}" type="presParOf" srcId="{D3DC921C-07D2-401E-96F5-28C41DC4E159}" destId="{0E1BEB7C-8BEE-4195-9884-5FC84866225B}" srcOrd="2" destOrd="0" presId="urn:microsoft.com/office/officeart/2005/8/layout/list1"/>
    <dgm:cxn modelId="{80AB9188-8976-4E4A-90A7-B940F30BEDD0}" type="presParOf" srcId="{D3DC921C-07D2-401E-96F5-28C41DC4E159}" destId="{E1FC228A-9C9F-4586-9197-0E32399A2B78}" srcOrd="3" destOrd="0" presId="urn:microsoft.com/office/officeart/2005/8/layout/list1"/>
    <dgm:cxn modelId="{3F09436F-7798-4686-80E2-AD3903230A3C}" type="presParOf" srcId="{D3DC921C-07D2-401E-96F5-28C41DC4E159}" destId="{39D8E294-810D-4B01-9FD8-63AB382B2859}" srcOrd="4" destOrd="0" presId="urn:microsoft.com/office/officeart/2005/8/layout/list1"/>
    <dgm:cxn modelId="{5562043C-DA32-4BCC-AFD4-3E31F6564130}" type="presParOf" srcId="{39D8E294-810D-4B01-9FD8-63AB382B2859}" destId="{5E8057D0-7B8A-41F9-889B-4AB2759A8DAE}" srcOrd="0" destOrd="0" presId="urn:microsoft.com/office/officeart/2005/8/layout/list1"/>
    <dgm:cxn modelId="{8616EF8A-687C-4B4E-B5CC-B697DE90B28F}" type="presParOf" srcId="{39D8E294-810D-4B01-9FD8-63AB382B2859}" destId="{5D5A2945-8FBF-467A-AA39-84D2381043D5}" srcOrd="1" destOrd="0" presId="urn:microsoft.com/office/officeart/2005/8/layout/list1"/>
    <dgm:cxn modelId="{0506F253-6347-4FA3-8DD0-83A3812A7154}" type="presParOf" srcId="{D3DC921C-07D2-401E-96F5-28C41DC4E159}" destId="{4A503299-F87D-415B-A075-85033391655F}" srcOrd="5" destOrd="0" presId="urn:microsoft.com/office/officeart/2005/8/layout/list1"/>
    <dgm:cxn modelId="{77146D1F-39A8-48C0-867B-D710A8780A78}" type="presParOf" srcId="{D3DC921C-07D2-401E-96F5-28C41DC4E159}" destId="{2B553E82-0C30-4BA1-9521-C7AE2DA0E30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7856BD-0236-4E77-B194-67F8A4DC52B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F74DAA-6A36-40DF-84FB-28CAC51B094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СТАТІ</a:t>
          </a:r>
          <a:endParaRPr lang="ru-RU" dirty="0">
            <a:solidFill>
              <a:schemeClr val="tx1"/>
            </a:solidFill>
          </a:endParaRPr>
        </a:p>
      </dgm:t>
    </dgm:pt>
    <dgm:pt modelId="{41877756-B731-4F61-94DA-46AB8292DB24}" type="parTrans" cxnId="{B5493F04-FB8C-47D3-A819-C0EAA0BE5984}">
      <dgm:prSet/>
      <dgm:spPr/>
      <dgm:t>
        <a:bodyPr/>
        <a:lstStyle/>
        <a:p>
          <a:endParaRPr lang="ru-RU"/>
        </a:p>
      </dgm:t>
    </dgm:pt>
    <dgm:pt modelId="{576AC93E-37FF-4324-8CA9-E61FF5D956F3}" type="sibTrans" cxnId="{B5493F04-FB8C-47D3-A819-C0EAA0BE5984}">
      <dgm:prSet/>
      <dgm:spPr/>
      <dgm:t>
        <a:bodyPr/>
        <a:lstStyle/>
        <a:p>
          <a:endParaRPr lang="ru-RU"/>
        </a:p>
      </dgm:t>
    </dgm:pt>
    <dgm:pt modelId="{47A22104-BB96-4C00-A7BE-A6F57E4E06DE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РАСИ</a:t>
          </a:r>
          <a:endParaRPr lang="ru-RU" dirty="0">
            <a:solidFill>
              <a:schemeClr val="tx1"/>
            </a:solidFill>
          </a:endParaRPr>
        </a:p>
      </dgm:t>
    </dgm:pt>
    <dgm:pt modelId="{B80A5D0B-EEF3-4D9A-A76B-0E12F5E2775D}" type="parTrans" cxnId="{4FE787E4-8E4F-43BF-8045-B06763E8ABC5}">
      <dgm:prSet/>
      <dgm:spPr/>
      <dgm:t>
        <a:bodyPr/>
        <a:lstStyle/>
        <a:p>
          <a:endParaRPr lang="ru-RU"/>
        </a:p>
      </dgm:t>
    </dgm:pt>
    <dgm:pt modelId="{28569D21-14EE-49B1-9169-60D0B2D656E7}" type="sibTrans" cxnId="{4FE787E4-8E4F-43BF-8045-B06763E8ABC5}">
      <dgm:prSet/>
      <dgm:spPr/>
      <dgm:t>
        <a:bodyPr/>
        <a:lstStyle/>
        <a:p>
          <a:endParaRPr lang="ru-RU"/>
        </a:p>
      </dgm:t>
    </dgm:pt>
    <dgm:pt modelId="{3097A0E1-0D78-4AD6-A4B2-5446DAE34D9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НАЦІОНАЛЬНОСТІ</a:t>
          </a:r>
          <a:endParaRPr lang="ru-RU" dirty="0">
            <a:solidFill>
              <a:schemeClr val="tx1"/>
            </a:solidFill>
          </a:endParaRPr>
        </a:p>
      </dgm:t>
    </dgm:pt>
    <dgm:pt modelId="{560439B9-0BF8-4E1A-8E67-D3E186230293}" type="parTrans" cxnId="{35803F6C-D0DA-4E69-B90A-EEE80B837678}">
      <dgm:prSet/>
      <dgm:spPr/>
      <dgm:t>
        <a:bodyPr/>
        <a:lstStyle/>
        <a:p>
          <a:endParaRPr lang="ru-RU"/>
        </a:p>
      </dgm:t>
    </dgm:pt>
    <dgm:pt modelId="{63BF2910-2295-4B1D-9439-92E4D029DBAB}" type="sibTrans" cxnId="{35803F6C-D0DA-4E69-B90A-EEE80B837678}">
      <dgm:prSet/>
      <dgm:spPr/>
      <dgm:t>
        <a:bodyPr/>
        <a:lstStyle/>
        <a:p>
          <a:endParaRPr lang="ru-RU"/>
        </a:p>
      </dgm:t>
    </dgm:pt>
    <dgm:pt modelId="{E7E6A949-B502-4CE5-BFBB-69419DAFB7B2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СОЦІАЛЬНОГО І МАЙНОВОГО СТАНУ</a:t>
          </a:r>
          <a:endParaRPr lang="ru-RU" dirty="0">
            <a:solidFill>
              <a:schemeClr val="tx1"/>
            </a:solidFill>
          </a:endParaRPr>
        </a:p>
      </dgm:t>
    </dgm:pt>
    <dgm:pt modelId="{4D0F059C-CF09-4E34-A9FC-8E26FE629A82}" type="parTrans" cxnId="{BE16F7CB-1B6B-4A8D-925A-D8BBA79BEF03}">
      <dgm:prSet/>
      <dgm:spPr/>
      <dgm:t>
        <a:bodyPr/>
        <a:lstStyle/>
        <a:p>
          <a:endParaRPr lang="ru-RU"/>
        </a:p>
      </dgm:t>
    </dgm:pt>
    <dgm:pt modelId="{FA05AD75-0AD6-43F4-8BED-AAF575CE1FA0}" type="sibTrans" cxnId="{BE16F7CB-1B6B-4A8D-925A-D8BBA79BEF03}">
      <dgm:prSet/>
      <dgm:spPr/>
      <dgm:t>
        <a:bodyPr/>
        <a:lstStyle/>
        <a:p>
          <a:endParaRPr lang="ru-RU"/>
        </a:p>
      </dgm:t>
    </dgm:pt>
    <dgm:pt modelId="{93306692-F3B5-4512-9EB4-47A90839C1EF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РОДУ ТА ХАРАКТЕРУ ЗАНЯТЬ</a:t>
          </a:r>
          <a:endParaRPr lang="ru-RU" dirty="0">
            <a:solidFill>
              <a:schemeClr val="tx1"/>
            </a:solidFill>
          </a:endParaRPr>
        </a:p>
      </dgm:t>
    </dgm:pt>
    <dgm:pt modelId="{36C52855-848A-4B32-A1F4-A92C14537C9C}" type="parTrans" cxnId="{BD951A53-CCF7-4C43-AA44-A87B3B1D7AC1}">
      <dgm:prSet/>
      <dgm:spPr/>
      <dgm:t>
        <a:bodyPr/>
        <a:lstStyle/>
        <a:p>
          <a:endParaRPr lang="ru-RU"/>
        </a:p>
      </dgm:t>
    </dgm:pt>
    <dgm:pt modelId="{E6BF3029-98D3-4B76-A1EB-9F739252EA78}" type="sibTrans" cxnId="{BD951A53-CCF7-4C43-AA44-A87B3B1D7AC1}">
      <dgm:prSet/>
      <dgm:spPr/>
      <dgm:t>
        <a:bodyPr/>
        <a:lstStyle/>
        <a:p>
          <a:endParaRPr lang="ru-RU"/>
        </a:p>
      </dgm:t>
    </dgm:pt>
    <dgm:pt modelId="{1DC7B31F-5DA9-4CC5-B7CF-EEE4909FC6F5}" type="pres">
      <dgm:prSet presAssocID="{7F7856BD-0236-4E77-B194-67F8A4DC52B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E80B912-7F39-48AA-8B6E-525257564E33}" type="pres">
      <dgm:prSet presAssocID="{7F7856BD-0236-4E77-B194-67F8A4DC52BC}" presName="Name1" presStyleCnt="0"/>
      <dgm:spPr/>
    </dgm:pt>
    <dgm:pt modelId="{40985FE4-25B9-453F-9242-E181947A21AF}" type="pres">
      <dgm:prSet presAssocID="{7F7856BD-0236-4E77-B194-67F8A4DC52BC}" presName="cycle" presStyleCnt="0"/>
      <dgm:spPr/>
    </dgm:pt>
    <dgm:pt modelId="{F0852F08-B059-4894-81FC-9B3584E0C545}" type="pres">
      <dgm:prSet presAssocID="{7F7856BD-0236-4E77-B194-67F8A4DC52BC}" presName="srcNode" presStyleLbl="node1" presStyleIdx="0" presStyleCnt="5"/>
      <dgm:spPr/>
    </dgm:pt>
    <dgm:pt modelId="{1E447C88-BF68-46C7-9AE9-E5B8F69E3429}" type="pres">
      <dgm:prSet presAssocID="{7F7856BD-0236-4E77-B194-67F8A4DC52BC}" presName="conn" presStyleLbl="parChTrans1D2" presStyleIdx="0" presStyleCnt="1"/>
      <dgm:spPr/>
      <dgm:t>
        <a:bodyPr/>
        <a:lstStyle/>
        <a:p>
          <a:endParaRPr lang="ru-RU"/>
        </a:p>
      </dgm:t>
    </dgm:pt>
    <dgm:pt modelId="{6D88D02E-B18E-4BF8-806C-4275144DF336}" type="pres">
      <dgm:prSet presAssocID="{7F7856BD-0236-4E77-B194-67F8A4DC52BC}" presName="extraNode" presStyleLbl="node1" presStyleIdx="0" presStyleCnt="5"/>
      <dgm:spPr/>
    </dgm:pt>
    <dgm:pt modelId="{F14E3940-7870-47B1-864E-89701F512EC5}" type="pres">
      <dgm:prSet presAssocID="{7F7856BD-0236-4E77-B194-67F8A4DC52BC}" presName="dstNode" presStyleLbl="node1" presStyleIdx="0" presStyleCnt="5"/>
      <dgm:spPr/>
    </dgm:pt>
    <dgm:pt modelId="{BAC949CA-0EF5-4E0F-A60E-219F64C42893}" type="pres">
      <dgm:prSet presAssocID="{D3F74DAA-6A36-40DF-84FB-28CAC51B094A}" presName="text_1" presStyleLbl="node1" presStyleIdx="0" presStyleCnt="5" custScaleX="45652" custLinFactNeighborX="-13908" custLinFactNeighborY="31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B3E31-0AC3-49F0-9A42-754463572999}" type="pres">
      <dgm:prSet presAssocID="{D3F74DAA-6A36-40DF-84FB-28CAC51B094A}" presName="accent_1" presStyleCnt="0"/>
      <dgm:spPr/>
    </dgm:pt>
    <dgm:pt modelId="{4B38639E-D9B5-4B33-B9F8-8F865D101852}" type="pres">
      <dgm:prSet presAssocID="{D3F74DAA-6A36-40DF-84FB-28CAC51B094A}" presName="accentRepeatNode" presStyleLbl="solidFgAcc1" presStyleIdx="0" presStyleCnt="5"/>
      <dgm:spPr/>
    </dgm:pt>
    <dgm:pt modelId="{899EBECC-4096-4B9E-9901-3CCF847A29A9}" type="pres">
      <dgm:prSet presAssocID="{47A22104-BB96-4C00-A7BE-A6F57E4E06DE}" presName="text_2" presStyleLbl="node1" presStyleIdx="1" presStyleCnt="5" custScaleX="44083" custLinFactNeighborX="-13785" custLinFactNeighborY="-15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4AFDF-331D-4382-AAD4-FF91C24D22F8}" type="pres">
      <dgm:prSet presAssocID="{47A22104-BB96-4C00-A7BE-A6F57E4E06DE}" presName="accent_2" presStyleCnt="0"/>
      <dgm:spPr/>
    </dgm:pt>
    <dgm:pt modelId="{3C85F5B6-4AAD-43CB-80F7-BE5DBCC7290F}" type="pres">
      <dgm:prSet presAssocID="{47A22104-BB96-4C00-A7BE-A6F57E4E06DE}" presName="accentRepeatNode" presStyleLbl="solidFgAcc1" presStyleIdx="1" presStyleCnt="5" custScaleX="108640" custScaleY="101179"/>
      <dgm:spPr/>
    </dgm:pt>
    <dgm:pt modelId="{CF0A935B-FBA4-48A2-81DC-56392436B9A1}" type="pres">
      <dgm:prSet presAssocID="{3097A0E1-0D78-4AD6-A4B2-5446DAE34D97}" presName="text_3" presStyleLbl="node1" presStyleIdx="2" presStyleCnt="5" custScaleX="49413" custLinFactNeighborX="-10516" custLinFactNeighborY="-8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C891D7-FF5D-4F88-940D-CA60D370A899}" type="pres">
      <dgm:prSet presAssocID="{3097A0E1-0D78-4AD6-A4B2-5446DAE34D97}" presName="accent_3" presStyleCnt="0"/>
      <dgm:spPr/>
    </dgm:pt>
    <dgm:pt modelId="{CFF3B240-92B5-4592-8CB7-5152AB1AB7FE}" type="pres">
      <dgm:prSet presAssocID="{3097A0E1-0D78-4AD6-A4B2-5446DAE34D97}" presName="accentRepeatNode" presStyleLbl="solidFgAcc1" presStyleIdx="2" presStyleCnt="5" custScaleX="211846" custScaleY="87432"/>
      <dgm:spPr/>
    </dgm:pt>
    <dgm:pt modelId="{2FDF7004-8766-456E-954E-33C75F8F5A6E}" type="pres">
      <dgm:prSet presAssocID="{E7E6A949-B502-4CE5-BFBB-69419DAFB7B2}" presName="text_4" presStyleLbl="node1" presStyleIdx="3" presStyleCnt="5" custScaleX="48422" custLinFactNeighborX="-14217" custLinFactNeighborY="1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6FE0CA-C5C5-4EA7-A746-024C7F033056}" type="pres">
      <dgm:prSet presAssocID="{E7E6A949-B502-4CE5-BFBB-69419DAFB7B2}" presName="accent_4" presStyleCnt="0"/>
      <dgm:spPr/>
    </dgm:pt>
    <dgm:pt modelId="{32776DA2-E9DD-445E-AB8F-6BE17C2E7125}" type="pres">
      <dgm:prSet presAssocID="{E7E6A949-B502-4CE5-BFBB-69419DAFB7B2}" presName="accentRepeatNode" presStyleLbl="solidFgAcc1" presStyleIdx="3" presStyleCnt="5"/>
      <dgm:spPr/>
    </dgm:pt>
    <dgm:pt modelId="{E510BA33-DE65-4DAA-9A05-E8B638A74AE5}" type="pres">
      <dgm:prSet presAssocID="{93306692-F3B5-4512-9EB4-47A90839C1EF}" presName="text_5" presStyleLbl="node1" presStyleIdx="4" presStyleCnt="5" custScaleX="45606" custLinFactNeighborX="-13752" custLinFactNeighborY="3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844A0B-3527-45CA-B253-6FB876F6C505}" type="pres">
      <dgm:prSet presAssocID="{93306692-F3B5-4512-9EB4-47A90839C1EF}" presName="accent_5" presStyleCnt="0"/>
      <dgm:spPr/>
    </dgm:pt>
    <dgm:pt modelId="{0AECD5BB-8740-42A3-86C7-327EE9B5BBA5}" type="pres">
      <dgm:prSet presAssocID="{93306692-F3B5-4512-9EB4-47A90839C1EF}" presName="accentRepeatNode" presStyleLbl="solidFgAcc1" presStyleIdx="4" presStyleCnt="5"/>
      <dgm:spPr/>
    </dgm:pt>
  </dgm:ptLst>
  <dgm:cxnLst>
    <dgm:cxn modelId="{BE16F7CB-1B6B-4A8D-925A-D8BBA79BEF03}" srcId="{7F7856BD-0236-4E77-B194-67F8A4DC52BC}" destId="{E7E6A949-B502-4CE5-BFBB-69419DAFB7B2}" srcOrd="3" destOrd="0" parTransId="{4D0F059C-CF09-4E34-A9FC-8E26FE629A82}" sibTransId="{FA05AD75-0AD6-43F4-8BED-AAF575CE1FA0}"/>
    <dgm:cxn modelId="{546B7639-EFCB-4AE5-99D3-199272DC1815}" type="presOf" srcId="{E7E6A949-B502-4CE5-BFBB-69419DAFB7B2}" destId="{2FDF7004-8766-456E-954E-33C75F8F5A6E}" srcOrd="0" destOrd="0" presId="urn:microsoft.com/office/officeart/2008/layout/VerticalCurvedList"/>
    <dgm:cxn modelId="{35BFE88F-F28F-4BFB-8497-8146E297C1E1}" type="presOf" srcId="{3097A0E1-0D78-4AD6-A4B2-5446DAE34D97}" destId="{CF0A935B-FBA4-48A2-81DC-56392436B9A1}" srcOrd="0" destOrd="0" presId="urn:microsoft.com/office/officeart/2008/layout/VerticalCurvedList"/>
    <dgm:cxn modelId="{BD951A53-CCF7-4C43-AA44-A87B3B1D7AC1}" srcId="{7F7856BD-0236-4E77-B194-67F8A4DC52BC}" destId="{93306692-F3B5-4512-9EB4-47A90839C1EF}" srcOrd="4" destOrd="0" parTransId="{36C52855-848A-4B32-A1F4-A92C14537C9C}" sibTransId="{E6BF3029-98D3-4B76-A1EB-9F739252EA78}"/>
    <dgm:cxn modelId="{B5493F04-FB8C-47D3-A819-C0EAA0BE5984}" srcId="{7F7856BD-0236-4E77-B194-67F8A4DC52BC}" destId="{D3F74DAA-6A36-40DF-84FB-28CAC51B094A}" srcOrd="0" destOrd="0" parTransId="{41877756-B731-4F61-94DA-46AB8292DB24}" sibTransId="{576AC93E-37FF-4324-8CA9-E61FF5D956F3}"/>
    <dgm:cxn modelId="{599D3871-9483-4749-B1C2-1362FE13F9FE}" type="presOf" srcId="{47A22104-BB96-4C00-A7BE-A6F57E4E06DE}" destId="{899EBECC-4096-4B9E-9901-3CCF847A29A9}" srcOrd="0" destOrd="0" presId="urn:microsoft.com/office/officeart/2008/layout/VerticalCurvedList"/>
    <dgm:cxn modelId="{48003422-E921-4993-A4BC-4C4CECE261C4}" type="presOf" srcId="{93306692-F3B5-4512-9EB4-47A90839C1EF}" destId="{E510BA33-DE65-4DAA-9A05-E8B638A74AE5}" srcOrd="0" destOrd="0" presId="urn:microsoft.com/office/officeart/2008/layout/VerticalCurvedList"/>
    <dgm:cxn modelId="{A42AE710-E711-4EE3-9858-1D87E64F84BE}" type="presOf" srcId="{7F7856BD-0236-4E77-B194-67F8A4DC52BC}" destId="{1DC7B31F-5DA9-4CC5-B7CF-EEE4909FC6F5}" srcOrd="0" destOrd="0" presId="urn:microsoft.com/office/officeart/2008/layout/VerticalCurvedList"/>
    <dgm:cxn modelId="{E4C29E34-E194-458F-9142-B91226DC6106}" type="presOf" srcId="{576AC93E-37FF-4324-8CA9-E61FF5D956F3}" destId="{1E447C88-BF68-46C7-9AE9-E5B8F69E3429}" srcOrd="0" destOrd="0" presId="urn:microsoft.com/office/officeart/2008/layout/VerticalCurvedList"/>
    <dgm:cxn modelId="{FFA1FC2E-01BA-4ADB-834C-C57B038BE9DD}" type="presOf" srcId="{D3F74DAA-6A36-40DF-84FB-28CAC51B094A}" destId="{BAC949CA-0EF5-4E0F-A60E-219F64C42893}" srcOrd="0" destOrd="0" presId="urn:microsoft.com/office/officeart/2008/layout/VerticalCurvedList"/>
    <dgm:cxn modelId="{4FE787E4-8E4F-43BF-8045-B06763E8ABC5}" srcId="{7F7856BD-0236-4E77-B194-67F8A4DC52BC}" destId="{47A22104-BB96-4C00-A7BE-A6F57E4E06DE}" srcOrd="1" destOrd="0" parTransId="{B80A5D0B-EEF3-4D9A-A76B-0E12F5E2775D}" sibTransId="{28569D21-14EE-49B1-9169-60D0B2D656E7}"/>
    <dgm:cxn modelId="{35803F6C-D0DA-4E69-B90A-EEE80B837678}" srcId="{7F7856BD-0236-4E77-B194-67F8A4DC52BC}" destId="{3097A0E1-0D78-4AD6-A4B2-5446DAE34D97}" srcOrd="2" destOrd="0" parTransId="{560439B9-0BF8-4E1A-8E67-D3E186230293}" sibTransId="{63BF2910-2295-4B1D-9439-92E4D029DBAB}"/>
    <dgm:cxn modelId="{99529E55-B58D-43BC-B531-07A09CF60361}" type="presParOf" srcId="{1DC7B31F-5DA9-4CC5-B7CF-EEE4909FC6F5}" destId="{DE80B912-7F39-48AA-8B6E-525257564E33}" srcOrd="0" destOrd="0" presId="urn:microsoft.com/office/officeart/2008/layout/VerticalCurvedList"/>
    <dgm:cxn modelId="{2486F118-D6AD-465E-A59A-A9C9E86495D1}" type="presParOf" srcId="{DE80B912-7F39-48AA-8B6E-525257564E33}" destId="{40985FE4-25B9-453F-9242-E181947A21AF}" srcOrd="0" destOrd="0" presId="urn:microsoft.com/office/officeart/2008/layout/VerticalCurvedList"/>
    <dgm:cxn modelId="{252C0B4E-0BB8-4E53-BAB6-55A7112E3B50}" type="presParOf" srcId="{40985FE4-25B9-453F-9242-E181947A21AF}" destId="{F0852F08-B059-4894-81FC-9B3584E0C545}" srcOrd="0" destOrd="0" presId="urn:microsoft.com/office/officeart/2008/layout/VerticalCurvedList"/>
    <dgm:cxn modelId="{206B7532-8B12-42F3-AB53-C2456538460D}" type="presParOf" srcId="{40985FE4-25B9-453F-9242-E181947A21AF}" destId="{1E447C88-BF68-46C7-9AE9-E5B8F69E3429}" srcOrd="1" destOrd="0" presId="urn:microsoft.com/office/officeart/2008/layout/VerticalCurvedList"/>
    <dgm:cxn modelId="{36A0F6B8-2D0A-493C-B65E-8A19ECA9BBE2}" type="presParOf" srcId="{40985FE4-25B9-453F-9242-E181947A21AF}" destId="{6D88D02E-B18E-4BF8-806C-4275144DF336}" srcOrd="2" destOrd="0" presId="urn:microsoft.com/office/officeart/2008/layout/VerticalCurvedList"/>
    <dgm:cxn modelId="{D342A068-D644-4A0F-B7A1-7A67542B2257}" type="presParOf" srcId="{40985FE4-25B9-453F-9242-E181947A21AF}" destId="{F14E3940-7870-47B1-864E-89701F512EC5}" srcOrd="3" destOrd="0" presId="urn:microsoft.com/office/officeart/2008/layout/VerticalCurvedList"/>
    <dgm:cxn modelId="{13621689-84F7-431D-A7E7-BDEC48E06664}" type="presParOf" srcId="{DE80B912-7F39-48AA-8B6E-525257564E33}" destId="{BAC949CA-0EF5-4E0F-A60E-219F64C42893}" srcOrd="1" destOrd="0" presId="urn:microsoft.com/office/officeart/2008/layout/VerticalCurvedList"/>
    <dgm:cxn modelId="{7D55BD61-3FED-46EA-9D5C-979743F8F936}" type="presParOf" srcId="{DE80B912-7F39-48AA-8B6E-525257564E33}" destId="{E9AB3E31-0AC3-49F0-9A42-754463572999}" srcOrd="2" destOrd="0" presId="urn:microsoft.com/office/officeart/2008/layout/VerticalCurvedList"/>
    <dgm:cxn modelId="{943A475A-3FC9-49A5-B029-1694512162D1}" type="presParOf" srcId="{E9AB3E31-0AC3-49F0-9A42-754463572999}" destId="{4B38639E-D9B5-4B33-B9F8-8F865D101852}" srcOrd="0" destOrd="0" presId="urn:microsoft.com/office/officeart/2008/layout/VerticalCurvedList"/>
    <dgm:cxn modelId="{112884B2-87D9-46D3-8079-F4F547C0E290}" type="presParOf" srcId="{DE80B912-7F39-48AA-8B6E-525257564E33}" destId="{899EBECC-4096-4B9E-9901-3CCF847A29A9}" srcOrd="3" destOrd="0" presId="urn:microsoft.com/office/officeart/2008/layout/VerticalCurvedList"/>
    <dgm:cxn modelId="{E262AEA3-3178-4B0C-91CF-A90E018B0CB6}" type="presParOf" srcId="{DE80B912-7F39-48AA-8B6E-525257564E33}" destId="{4774AFDF-331D-4382-AAD4-FF91C24D22F8}" srcOrd="4" destOrd="0" presId="urn:microsoft.com/office/officeart/2008/layout/VerticalCurvedList"/>
    <dgm:cxn modelId="{458831F3-F786-4E5E-BFFD-31643045529B}" type="presParOf" srcId="{4774AFDF-331D-4382-AAD4-FF91C24D22F8}" destId="{3C85F5B6-4AAD-43CB-80F7-BE5DBCC7290F}" srcOrd="0" destOrd="0" presId="urn:microsoft.com/office/officeart/2008/layout/VerticalCurvedList"/>
    <dgm:cxn modelId="{2F2B3E61-3231-453D-ABB1-C6B5566067D5}" type="presParOf" srcId="{DE80B912-7F39-48AA-8B6E-525257564E33}" destId="{CF0A935B-FBA4-48A2-81DC-56392436B9A1}" srcOrd="5" destOrd="0" presId="urn:microsoft.com/office/officeart/2008/layout/VerticalCurvedList"/>
    <dgm:cxn modelId="{1FE9590D-DFBC-4791-9387-97990E5EE4FE}" type="presParOf" srcId="{DE80B912-7F39-48AA-8B6E-525257564E33}" destId="{01C891D7-FF5D-4F88-940D-CA60D370A899}" srcOrd="6" destOrd="0" presId="urn:microsoft.com/office/officeart/2008/layout/VerticalCurvedList"/>
    <dgm:cxn modelId="{D261A7DA-45FF-4117-9FA8-8F5985D61C6D}" type="presParOf" srcId="{01C891D7-FF5D-4F88-940D-CA60D370A899}" destId="{CFF3B240-92B5-4592-8CB7-5152AB1AB7FE}" srcOrd="0" destOrd="0" presId="urn:microsoft.com/office/officeart/2008/layout/VerticalCurvedList"/>
    <dgm:cxn modelId="{57036AE7-9590-4438-9F2C-9CF5067F37EA}" type="presParOf" srcId="{DE80B912-7F39-48AA-8B6E-525257564E33}" destId="{2FDF7004-8766-456E-954E-33C75F8F5A6E}" srcOrd="7" destOrd="0" presId="urn:microsoft.com/office/officeart/2008/layout/VerticalCurvedList"/>
    <dgm:cxn modelId="{8C33AD44-0624-444F-8B46-30A014326A15}" type="presParOf" srcId="{DE80B912-7F39-48AA-8B6E-525257564E33}" destId="{B16FE0CA-C5C5-4EA7-A746-024C7F033056}" srcOrd="8" destOrd="0" presId="urn:microsoft.com/office/officeart/2008/layout/VerticalCurvedList"/>
    <dgm:cxn modelId="{BD55CE88-B8FC-493F-BAF7-8921F1F1C09C}" type="presParOf" srcId="{B16FE0CA-C5C5-4EA7-A746-024C7F033056}" destId="{32776DA2-E9DD-445E-AB8F-6BE17C2E7125}" srcOrd="0" destOrd="0" presId="urn:microsoft.com/office/officeart/2008/layout/VerticalCurvedList"/>
    <dgm:cxn modelId="{2E975DA2-E968-4580-84AC-60CA1D1D16FC}" type="presParOf" srcId="{DE80B912-7F39-48AA-8B6E-525257564E33}" destId="{E510BA33-DE65-4DAA-9A05-E8B638A74AE5}" srcOrd="9" destOrd="0" presId="urn:microsoft.com/office/officeart/2008/layout/VerticalCurvedList"/>
    <dgm:cxn modelId="{5AB11B8D-2A8B-478E-AAB9-79409872625A}" type="presParOf" srcId="{DE80B912-7F39-48AA-8B6E-525257564E33}" destId="{F0844A0B-3527-45CA-B253-6FB876F6C505}" srcOrd="10" destOrd="0" presId="urn:microsoft.com/office/officeart/2008/layout/VerticalCurvedList"/>
    <dgm:cxn modelId="{5D1A6EA7-8C8F-4B8D-94A3-38678CEE9742}" type="presParOf" srcId="{F0844A0B-3527-45CA-B253-6FB876F6C505}" destId="{0AECD5BB-8740-42A3-86C7-327EE9B5BBA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600A60-B959-476C-B2C9-74C4D4971D6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282D37-F8E6-48D6-BE58-557BBF78780A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Запровадження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дистанційної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форми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навчання</a:t>
          </a:r>
          <a:endParaRPr lang="ru-RU" b="1" dirty="0">
            <a:solidFill>
              <a:schemeClr val="tx1"/>
            </a:solidFill>
          </a:endParaRPr>
        </a:p>
      </dgm:t>
    </dgm:pt>
    <dgm:pt modelId="{8AE0CB31-27E3-4A95-BD0E-A16344BD7781}" type="parTrans" cxnId="{80374EFE-FDCE-44C9-A462-AC5C9549808D}">
      <dgm:prSet/>
      <dgm:spPr/>
      <dgm:t>
        <a:bodyPr/>
        <a:lstStyle/>
        <a:p>
          <a:endParaRPr lang="ru-RU"/>
        </a:p>
      </dgm:t>
    </dgm:pt>
    <dgm:pt modelId="{385F7EA6-C87B-4FD0-80C9-CB4D7740EBC1}" type="sibTrans" cxnId="{80374EFE-FDCE-44C9-A462-AC5C9549808D}">
      <dgm:prSet/>
      <dgm:spPr/>
      <dgm:t>
        <a:bodyPr/>
        <a:lstStyle/>
        <a:p>
          <a:endParaRPr lang="ru-RU"/>
        </a:p>
      </dgm:t>
    </dgm:pt>
    <dgm:pt modelId="{ED30ABB2-F19C-45A0-98B3-973EEBAD054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ЗВО, ЗПО</a:t>
          </a:r>
          <a:endParaRPr lang="ru-RU" b="1" dirty="0">
            <a:solidFill>
              <a:schemeClr val="tx1"/>
            </a:solidFill>
          </a:endParaRPr>
        </a:p>
      </dgm:t>
    </dgm:pt>
    <dgm:pt modelId="{7B243065-CC98-46E4-8D65-6D7BA7BB4E4B}" type="parTrans" cxnId="{C5A92789-4BE7-43EF-A981-3359F581A03F}">
      <dgm:prSet/>
      <dgm:spPr/>
      <dgm:t>
        <a:bodyPr/>
        <a:lstStyle/>
        <a:p>
          <a:endParaRPr lang="ru-RU"/>
        </a:p>
      </dgm:t>
    </dgm:pt>
    <dgm:pt modelId="{EF5A8129-0E5B-49BF-8173-D66DDFB3F1BF}" type="sibTrans" cxnId="{C5A92789-4BE7-43EF-A981-3359F581A03F}">
      <dgm:prSet/>
      <dgm:spPr/>
      <dgm:t>
        <a:bodyPr/>
        <a:lstStyle/>
        <a:p>
          <a:endParaRPr lang="ru-RU"/>
        </a:p>
      </dgm:t>
    </dgm:pt>
    <dgm:pt modelId="{5C71A237-1618-4459-995E-C78489C14F97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Рішення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вченої</a:t>
          </a:r>
          <a:r>
            <a:rPr lang="ru-RU" b="1" dirty="0" smtClean="0">
              <a:solidFill>
                <a:schemeClr val="tx1"/>
              </a:solidFill>
            </a:rPr>
            <a:t> ради</a:t>
          </a:r>
          <a:endParaRPr lang="ru-RU" b="1" dirty="0">
            <a:solidFill>
              <a:schemeClr val="tx1"/>
            </a:solidFill>
          </a:endParaRPr>
        </a:p>
      </dgm:t>
    </dgm:pt>
    <dgm:pt modelId="{2722B4F3-D447-4EAB-B277-9675C37F38F3}" type="parTrans" cxnId="{FE3770E5-E375-4B2B-8368-16C084B4B30E}">
      <dgm:prSet/>
      <dgm:spPr/>
      <dgm:t>
        <a:bodyPr/>
        <a:lstStyle/>
        <a:p>
          <a:endParaRPr lang="ru-RU"/>
        </a:p>
      </dgm:t>
    </dgm:pt>
    <dgm:pt modelId="{F4C914E2-A1DE-403D-894E-EA64A74BFC18}" type="sibTrans" cxnId="{FE3770E5-E375-4B2B-8368-16C084B4B30E}">
      <dgm:prSet/>
      <dgm:spPr/>
      <dgm:t>
        <a:bodyPr/>
        <a:lstStyle/>
        <a:p>
          <a:endParaRPr lang="ru-RU"/>
        </a:p>
      </dgm:t>
    </dgm:pt>
    <dgm:pt modelId="{14222DD6-E11E-4C03-9A98-846118DE7A19}">
      <dgm:prSet phldrT="[Текст]"/>
      <dgm:spPr/>
      <dgm:t>
        <a:bodyPr/>
        <a:lstStyle/>
        <a:p>
          <a:r>
            <a:rPr lang="ru-RU" dirty="0" err="1" smtClean="0"/>
            <a:t>Погодження</a:t>
          </a:r>
          <a:r>
            <a:rPr lang="ru-RU" dirty="0" smtClean="0"/>
            <a:t> з МОН</a:t>
          </a:r>
          <a:endParaRPr lang="ru-RU" dirty="0"/>
        </a:p>
      </dgm:t>
    </dgm:pt>
    <dgm:pt modelId="{41AB3F11-D0A6-4FA1-B2A6-013D57AB6993}" type="parTrans" cxnId="{4053111F-A874-4873-AE2C-41818CB2A4FA}">
      <dgm:prSet/>
      <dgm:spPr/>
      <dgm:t>
        <a:bodyPr/>
        <a:lstStyle/>
        <a:p>
          <a:endParaRPr lang="ru-RU"/>
        </a:p>
      </dgm:t>
    </dgm:pt>
    <dgm:pt modelId="{DB2242ED-766B-489F-9655-4214D6F3C0D3}" type="sibTrans" cxnId="{4053111F-A874-4873-AE2C-41818CB2A4FA}">
      <dgm:prSet/>
      <dgm:spPr/>
      <dgm:t>
        <a:bodyPr/>
        <a:lstStyle/>
        <a:p>
          <a:endParaRPr lang="ru-RU"/>
        </a:p>
      </dgm:t>
    </dgm:pt>
    <dgm:pt modelId="{7DF425F4-8604-4995-964A-DBD1EC11BD9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ЗОЗ, ПТЗО</a:t>
          </a:r>
          <a:endParaRPr lang="ru-RU" b="1" dirty="0">
            <a:solidFill>
              <a:schemeClr val="tx1"/>
            </a:solidFill>
          </a:endParaRPr>
        </a:p>
      </dgm:t>
    </dgm:pt>
    <dgm:pt modelId="{8D4B710C-AAAF-422C-810E-29E4AD3F4C7C}" type="parTrans" cxnId="{434645E7-7AD1-44CD-B041-B336E16F0F75}">
      <dgm:prSet/>
      <dgm:spPr/>
      <dgm:t>
        <a:bodyPr/>
        <a:lstStyle/>
        <a:p>
          <a:endParaRPr lang="ru-RU"/>
        </a:p>
      </dgm:t>
    </dgm:pt>
    <dgm:pt modelId="{C99959FE-4AB9-4A3F-B1E8-A8ADB80F53B4}" type="sibTrans" cxnId="{434645E7-7AD1-44CD-B041-B336E16F0F75}">
      <dgm:prSet/>
      <dgm:spPr/>
      <dgm:t>
        <a:bodyPr/>
        <a:lstStyle/>
        <a:p>
          <a:endParaRPr lang="ru-RU"/>
        </a:p>
      </dgm:t>
    </dgm:pt>
    <dgm:pt modelId="{8337AFA0-69E8-467D-9B20-07E1D4676293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Рішення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педагогічної</a:t>
          </a:r>
          <a:r>
            <a:rPr lang="ru-RU" b="1" dirty="0" smtClean="0">
              <a:solidFill>
                <a:schemeClr val="tx1"/>
              </a:solidFill>
            </a:rPr>
            <a:t> ради</a:t>
          </a:r>
          <a:endParaRPr lang="ru-RU" b="1" dirty="0">
            <a:solidFill>
              <a:schemeClr val="tx1"/>
            </a:solidFill>
          </a:endParaRPr>
        </a:p>
      </dgm:t>
    </dgm:pt>
    <dgm:pt modelId="{8CE5F4A4-FD9A-4C12-A57B-D7A31C76F278}" type="parTrans" cxnId="{4565FFA9-80AA-408D-AAD3-11C04E987E90}">
      <dgm:prSet/>
      <dgm:spPr/>
      <dgm:t>
        <a:bodyPr/>
        <a:lstStyle/>
        <a:p>
          <a:endParaRPr lang="ru-RU"/>
        </a:p>
      </dgm:t>
    </dgm:pt>
    <dgm:pt modelId="{B56F62BB-D50A-47DF-AA24-BFD11848C8ED}" type="sibTrans" cxnId="{4565FFA9-80AA-408D-AAD3-11C04E987E90}">
      <dgm:prSet/>
      <dgm:spPr/>
      <dgm:t>
        <a:bodyPr/>
        <a:lstStyle/>
        <a:p>
          <a:endParaRPr lang="ru-RU"/>
        </a:p>
      </dgm:t>
    </dgm:pt>
    <dgm:pt modelId="{B4D04E9D-725C-4898-AC27-DA4A84DF0B19}">
      <dgm:prSet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Погодження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із</a:t>
          </a:r>
          <a:r>
            <a:rPr lang="ru-RU" b="1" dirty="0" smtClean="0">
              <a:solidFill>
                <a:schemeClr val="tx1"/>
              </a:solidFill>
            </a:rPr>
            <a:t> органом </a:t>
          </a:r>
          <a:r>
            <a:rPr lang="ru-RU" b="1" dirty="0" err="1" smtClean="0">
              <a:solidFill>
                <a:schemeClr val="tx1"/>
              </a:solidFill>
            </a:rPr>
            <a:t>управління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освітою</a:t>
          </a:r>
          <a:endParaRPr lang="ru-RU" b="1" dirty="0">
            <a:solidFill>
              <a:schemeClr val="tx1"/>
            </a:solidFill>
          </a:endParaRPr>
        </a:p>
      </dgm:t>
    </dgm:pt>
    <dgm:pt modelId="{69B12672-92E3-4706-A490-F5668C3A6992}" type="parTrans" cxnId="{9B79F2BC-2C2F-4DD0-9FB6-BB4B2BBBB133}">
      <dgm:prSet/>
      <dgm:spPr/>
      <dgm:t>
        <a:bodyPr/>
        <a:lstStyle/>
        <a:p>
          <a:endParaRPr lang="ru-RU"/>
        </a:p>
      </dgm:t>
    </dgm:pt>
    <dgm:pt modelId="{3902CF8F-4ED3-4187-99BC-A9A93BEAFCB8}" type="sibTrans" cxnId="{9B79F2BC-2C2F-4DD0-9FB6-BB4B2BBBB133}">
      <dgm:prSet/>
      <dgm:spPr/>
      <dgm:t>
        <a:bodyPr/>
        <a:lstStyle/>
        <a:p>
          <a:endParaRPr lang="ru-RU"/>
        </a:p>
      </dgm:t>
    </dgm:pt>
    <dgm:pt modelId="{C627FEBB-17B0-4EA3-A60E-2DAB43F35561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Наявність кадрового і системотехнічного забезпечення</a:t>
          </a:r>
          <a:endParaRPr lang="uk-UA" b="1" dirty="0">
            <a:solidFill>
              <a:schemeClr val="tx1"/>
            </a:solidFill>
          </a:endParaRPr>
        </a:p>
      </dgm:t>
    </dgm:pt>
    <dgm:pt modelId="{39179AD7-3179-42C1-BD11-776FBEE6DF99}" type="parTrans" cxnId="{419EA04F-9D57-4BE7-A1A7-65EBDADF45FB}">
      <dgm:prSet/>
      <dgm:spPr/>
      <dgm:t>
        <a:bodyPr/>
        <a:lstStyle/>
        <a:p>
          <a:endParaRPr lang="ru-RU"/>
        </a:p>
      </dgm:t>
    </dgm:pt>
    <dgm:pt modelId="{9B345F73-07C4-473C-A3BA-67FCF9720643}" type="sibTrans" cxnId="{419EA04F-9D57-4BE7-A1A7-65EBDADF45FB}">
      <dgm:prSet/>
      <dgm:spPr/>
      <dgm:t>
        <a:bodyPr/>
        <a:lstStyle/>
        <a:p>
          <a:endParaRPr lang="ru-RU"/>
        </a:p>
      </dgm:t>
    </dgm:pt>
    <dgm:pt modelId="{84B20DFA-44D2-40AE-98EC-AFBDE8313F36}" type="pres">
      <dgm:prSet presAssocID="{67600A60-B959-476C-B2C9-74C4D4971D6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8ED3629-FFDE-4237-BBC1-98F18BA4C4B5}" type="pres">
      <dgm:prSet presAssocID="{D6282D37-F8E6-48D6-BE58-557BBF78780A}" presName="root1" presStyleCnt="0"/>
      <dgm:spPr/>
    </dgm:pt>
    <dgm:pt modelId="{328A4E13-5D21-46D3-AB4F-D947666FB1FF}" type="pres">
      <dgm:prSet presAssocID="{D6282D37-F8E6-48D6-BE58-557BBF78780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D42D7D7-4AA1-4567-A195-A2E8BE9D56A2}" type="pres">
      <dgm:prSet presAssocID="{D6282D37-F8E6-48D6-BE58-557BBF78780A}" presName="level2hierChild" presStyleCnt="0"/>
      <dgm:spPr/>
    </dgm:pt>
    <dgm:pt modelId="{BDA625F7-40ED-4B34-877D-00E3B955F0FF}" type="pres">
      <dgm:prSet presAssocID="{7B243065-CC98-46E4-8D65-6D7BA7BB4E4B}" presName="conn2-1" presStyleLbl="parChTrans1D2" presStyleIdx="0" presStyleCnt="2"/>
      <dgm:spPr/>
      <dgm:t>
        <a:bodyPr/>
        <a:lstStyle/>
        <a:p>
          <a:endParaRPr lang="uk-UA"/>
        </a:p>
      </dgm:t>
    </dgm:pt>
    <dgm:pt modelId="{1EABE70F-2009-4386-82F3-19BC315BDE01}" type="pres">
      <dgm:prSet presAssocID="{7B243065-CC98-46E4-8D65-6D7BA7BB4E4B}" presName="connTx" presStyleLbl="parChTrans1D2" presStyleIdx="0" presStyleCnt="2"/>
      <dgm:spPr/>
      <dgm:t>
        <a:bodyPr/>
        <a:lstStyle/>
        <a:p>
          <a:endParaRPr lang="uk-UA"/>
        </a:p>
      </dgm:t>
    </dgm:pt>
    <dgm:pt modelId="{2FD1FA35-D67B-4673-99C1-AAE05EA51774}" type="pres">
      <dgm:prSet presAssocID="{ED30ABB2-F19C-45A0-98B3-973EEBAD054D}" presName="root2" presStyleCnt="0"/>
      <dgm:spPr/>
    </dgm:pt>
    <dgm:pt modelId="{6FB74C89-7CDF-4FEF-9B81-41055B9194BC}" type="pres">
      <dgm:prSet presAssocID="{ED30ABB2-F19C-45A0-98B3-973EEBAD054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0CBD345-B069-409F-A091-606B9754D5E7}" type="pres">
      <dgm:prSet presAssocID="{ED30ABB2-F19C-45A0-98B3-973EEBAD054D}" presName="level3hierChild" presStyleCnt="0"/>
      <dgm:spPr/>
    </dgm:pt>
    <dgm:pt modelId="{86A79501-72E6-4146-842E-39E107222892}" type="pres">
      <dgm:prSet presAssocID="{2722B4F3-D447-4EAB-B277-9675C37F38F3}" presName="conn2-1" presStyleLbl="parChTrans1D3" presStyleIdx="0" presStyleCnt="5"/>
      <dgm:spPr/>
      <dgm:t>
        <a:bodyPr/>
        <a:lstStyle/>
        <a:p>
          <a:endParaRPr lang="uk-UA"/>
        </a:p>
      </dgm:t>
    </dgm:pt>
    <dgm:pt modelId="{370D06E8-11ED-4437-BF3E-AE08D82EB875}" type="pres">
      <dgm:prSet presAssocID="{2722B4F3-D447-4EAB-B277-9675C37F38F3}" presName="connTx" presStyleLbl="parChTrans1D3" presStyleIdx="0" presStyleCnt="5"/>
      <dgm:spPr/>
      <dgm:t>
        <a:bodyPr/>
        <a:lstStyle/>
        <a:p>
          <a:endParaRPr lang="uk-UA"/>
        </a:p>
      </dgm:t>
    </dgm:pt>
    <dgm:pt modelId="{9D90F0ED-1AE8-45C4-AE91-6849EE98BADB}" type="pres">
      <dgm:prSet presAssocID="{5C71A237-1618-4459-995E-C78489C14F97}" presName="root2" presStyleCnt="0"/>
      <dgm:spPr/>
    </dgm:pt>
    <dgm:pt modelId="{4BDE8934-D65B-4424-B495-DCA42B517A6F}" type="pres">
      <dgm:prSet presAssocID="{5C71A237-1618-4459-995E-C78489C14F9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A527C2-2B47-4A9E-B4A5-51431236DB22}" type="pres">
      <dgm:prSet presAssocID="{5C71A237-1618-4459-995E-C78489C14F97}" presName="level3hierChild" presStyleCnt="0"/>
      <dgm:spPr/>
    </dgm:pt>
    <dgm:pt modelId="{521F633D-55C8-48A7-B9EA-F5EDA312B84C}" type="pres">
      <dgm:prSet presAssocID="{41AB3F11-D0A6-4FA1-B2A6-013D57AB6993}" presName="conn2-1" presStyleLbl="parChTrans1D3" presStyleIdx="1" presStyleCnt="5"/>
      <dgm:spPr/>
      <dgm:t>
        <a:bodyPr/>
        <a:lstStyle/>
        <a:p>
          <a:endParaRPr lang="uk-UA"/>
        </a:p>
      </dgm:t>
    </dgm:pt>
    <dgm:pt modelId="{67423B8F-9F39-4B59-A240-4C644C5EC74D}" type="pres">
      <dgm:prSet presAssocID="{41AB3F11-D0A6-4FA1-B2A6-013D57AB6993}" presName="connTx" presStyleLbl="parChTrans1D3" presStyleIdx="1" presStyleCnt="5"/>
      <dgm:spPr/>
      <dgm:t>
        <a:bodyPr/>
        <a:lstStyle/>
        <a:p>
          <a:endParaRPr lang="uk-UA"/>
        </a:p>
      </dgm:t>
    </dgm:pt>
    <dgm:pt modelId="{0397CAEA-4299-478C-A126-0AADF03A1B55}" type="pres">
      <dgm:prSet presAssocID="{14222DD6-E11E-4C03-9A98-846118DE7A19}" presName="root2" presStyleCnt="0"/>
      <dgm:spPr/>
    </dgm:pt>
    <dgm:pt modelId="{9E53E0A4-A393-4E1F-8BE1-7C36814E3CBD}" type="pres">
      <dgm:prSet presAssocID="{14222DD6-E11E-4C03-9A98-846118DE7A19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72B3F38-F10A-4692-8698-065126AA381D}" type="pres">
      <dgm:prSet presAssocID="{14222DD6-E11E-4C03-9A98-846118DE7A19}" presName="level3hierChild" presStyleCnt="0"/>
      <dgm:spPr/>
    </dgm:pt>
    <dgm:pt modelId="{B2EDB91A-B06B-462B-9C8A-928D5D74A46F}" type="pres">
      <dgm:prSet presAssocID="{8D4B710C-AAAF-422C-810E-29E4AD3F4C7C}" presName="conn2-1" presStyleLbl="parChTrans1D2" presStyleIdx="1" presStyleCnt="2"/>
      <dgm:spPr/>
      <dgm:t>
        <a:bodyPr/>
        <a:lstStyle/>
        <a:p>
          <a:endParaRPr lang="uk-UA"/>
        </a:p>
      </dgm:t>
    </dgm:pt>
    <dgm:pt modelId="{C386475A-75BA-4F46-B558-3C31409B4F6A}" type="pres">
      <dgm:prSet presAssocID="{8D4B710C-AAAF-422C-810E-29E4AD3F4C7C}" presName="connTx" presStyleLbl="parChTrans1D2" presStyleIdx="1" presStyleCnt="2"/>
      <dgm:spPr/>
      <dgm:t>
        <a:bodyPr/>
        <a:lstStyle/>
        <a:p>
          <a:endParaRPr lang="uk-UA"/>
        </a:p>
      </dgm:t>
    </dgm:pt>
    <dgm:pt modelId="{2BA135C6-C3CA-40E7-9A6A-F41F5DEBD693}" type="pres">
      <dgm:prSet presAssocID="{7DF425F4-8604-4995-964A-DBD1EC11BD9B}" presName="root2" presStyleCnt="0"/>
      <dgm:spPr/>
    </dgm:pt>
    <dgm:pt modelId="{A893C7D9-BE15-4674-BFB2-93DD9CCD94D3}" type="pres">
      <dgm:prSet presAssocID="{7DF425F4-8604-4995-964A-DBD1EC11BD9B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837BD53-0879-4716-BFB1-9F903ECC4935}" type="pres">
      <dgm:prSet presAssocID="{7DF425F4-8604-4995-964A-DBD1EC11BD9B}" presName="level3hierChild" presStyleCnt="0"/>
      <dgm:spPr/>
    </dgm:pt>
    <dgm:pt modelId="{C48B35BD-05B2-4B56-AEBF-2A73DDE19C6F}" type="pres">
      <dgm:prSet presAssocID="{8CE5F4A4-FD9A-4C12-A57B-D7A31C76F278}" presName="conn2-1" presStyleLbl="parChTrans1D3" presStyleIdx="2" presStyleCnt="5"/>
      <dgm:spPr/>
      <dgm:t>
        <a:bodyPr/>
        <a:lstStyle/>
        <a:p>
          <a:endParaRPr lang="uk-UA"/>
        </a:p>
      </dgm:t>
    </dgm:pt>
    <dgm:pt modelId="{F04AD7F7-C3DE-495A-A421-A21E2C89AB19}" type="pres">
      <dgm:prSet presAssocID="{8CE5F4A4-FD9A-4C12-A57B-D7A31C76F278}" presName="connTx" presStyleLbl="parChTrans1D3" presStyleIdx="2" presStyleCnt="5"/>
      <dgm:spPr/>
      <dgm:t>
        <a:bodyPr/>
        <a:lstStyle/>
        <a:p>
          <a:endParaRPr lang="uk-UA"/>
        </a:p>
      </dgm:t>
    </dgm:pt>
    <dgm:pt modelId="{EDC91351-C31B-4BC6-9918-880344D3937A}" type="pres">
      <dgm:prSet presAssocID="{8337AFA0-69E8-467D-9B20-07E1D4676293}" presName="root2" presStyleCnt="0"/>
      <dgm:spPr/>
    </dgm:pt>
    <dgm:pt modelId="{95FFD9DB-B5FD-4367-BE5A-B102720F1855}" type="pres">
      <dgm:prSet presAssocID="{8337AFA0-69E8-467D-9B20-07E1D4676293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F17B780-8457-40CD-837D-A4576D922185}" type="pres">
      <dgm:prSet presAssocID="{8337AFA0-69E8-467D-9B20-07E1D4676293}" presName="level3hierChild" presStyleCnt="0"/>
      <dgm:spPr/>
    </dgm:pt>
    <dgm:pt modelId="{DA0227C4-ADD0-47ED-AF86-2EB9B3AECCD2}" type="pres">
      <dgm:prSet presAssocID="{69B12672-92E3-4706-A490-F5668C3A6992}" presName="conn2-1" presStyleLbl="parChTrans1D3" presStyleIdx="3" presStyleCnt="5"/>
      <dgm:spPr/>
      <dgm:t>
        <a:bodyPr/>
        <a:lstStyle/>
        <a:p>
          <a:endParaRPr lang="uk-UA"/>
        </a:p>
      </dgm:t>
    </dgm:pt>
    <dgm:pt modelId="{B000EAFB-5C53-46F0-A039-5572E050C450}" type="pres">
      <dgm:prSet presAssocID="{69B12672-92E3-4706-A490-F5668C3A6992}" presName="connTx" presStyleLbl="parChTrans1D3" presStyleIdx="3" presStyleCnt="5"/>
      <dgm:spPr/>
      <dgm:t>
        <a:bodyPr/>
        <a:lstStyle/>
        <a:p>
          <a:endParaRPr lang="uk-UA"/>
        </a:p>
      </dgm:t>
    </dgm:pt>
    <dgm:pt modelId="{44403BD5-98CA-496A-A946-2F3EA494C0C9}" type="pres">
      <dgm:prSet presAssocID="{B4D04E9D-725C-4898-AC27-DA4A84DF0B19}" presName="root2" presStyleCnt="0"/>
      <dgm:spPr/>
    </dgm:pt>
    <dgm:pt modelId="{F158CB9D-D6D4-4D32-8C7C-6993CFC560A1}" type="pres">
      <dgm:prSet presAssocID="{B4D04E9D-725C-4898-AC27-DA4A84DF0B19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AC90497-2C5E-4284-8C4F-FCD60B251A4D}" type="pres">
      <dgm:prSet presAssocID="{B4D04E9D-725C-4898-AC27-DA4A84DF0B19}" presName="level3hierChild" presStyleCnt="0"/>
      <dgm:spPr/>
    </dgm:pt>
    <dgm:pt modelId="{8B2C6F2C-49E1-4484-BB71-A15D6347AEDB}" type="pres">
      <dgm:prSet presAssocID="{39179AD7-3179-42C1-BD11-776FBEE6DF99}" presName="conn2-1" presStyleLbl="parChTrans1D3" presStyleIdx="4" presStyleCnt="5"/>
      <dgm:spPr/>
      <dgm:t>
        <a:bodyPr/>
        <a:lstStyle/>
        <a:p>
          <a:endParaRPr lang="uk-UA"/>
        </a:p>
      </dgm:t>
    </dgm:pt>
    <dgm:pt modelId="{E300198A-0E64-4BB0-87A4-2E84A8ACFD91}" type="pres">
      <dgm:prSet presAssocID="{39179AD7-3179-42C1-BD11-776FBEE6DF99}" presName="connTx" presStyleLbl="parChTrans1D3" presStyleIdx="4" presStyleCnt="5"/>
      <dgm:spPr/>
      <dgm:t>
        <a:bodyPr/>
        <a:lstStyle/>
        <a:p>
          <a:endParaRPr lang="uk-UA"/>
        </a:p>
      </dgm:t>
    </dgm:pt>
    <dgm:pt modelId="{6DFE5AE4-E150-46E2-8B9D-514A64220EB7}" type="pres">
      <dgm:prSet presAssocID="{C627FEBB-17B0-4EA3-A60E-2DAB43F35561}" presName="root2" presStyleCnt="0"/>
      <dgm:spPr/>
    </dgm:pt>
    <dgm:pt modelId="{99541601-B092-4DA8-B766-FA2DA33BF8D5}" type="pres">
      <dgm:prSet presAssocID="{C627FEBB-17B0-4EA3-A60E-2DAB43F35561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DC6A31-B690-490F-B271-39540F6A95B2}" type="pres">
      <dgm:prSet presAssocID="{C627FEBB-17B0-4EA3-A60E-2DAB43F35561}" presName="level3hierChild" presStyleCnt="0"/>
      <dgm:spPr/>
    </dgm:pt>
  </dgm:ptLst>
  <dgm:cxnLst>
    <dgm:cxn modelId="{52D34118-5348-4FE7-9839-99FC6232301A}" type="presOf" srcId="{14222DD6-E11E-4C03-9A98-846118DE7A19}" destId="{9E53E0A4-A393-4E1F-8BE1-7C36814E3CBD}" srcOrd="0" destOrd="0" presId="urn:microsoft.com/office/officeart/2005/8/layout/hierarchy2"/>
    <dgm:cxn modelId="{13C9B4C7-D163-4E32-A307-9B8E2C9AD7C0}" type="presOf" srcId="{39179AD7-3179-42C1-BD11-776FBEE6DF99}" destId="{8B2C6F2C-49E1-4484-BB71-A15D6347AEDB}" srcOrd="0" destOrd="0" presId="urn:microsoft.com/office/officeart/2005/8/layout/hierarchy2"/>
    <dgm:cxn modelId="{419EA04F-9D57-4BE7-A1A7-65EBDADF45FB}" srcId="{7DF425F4-8604-4995-964A-DBD1EC11BD9B}" destId="{C627FEBB-17B0-4EA3-A60E-2DAB43F35561}" srcOrd="2" destOrd="0" parTransId="{39179AD7-3179-42C1-BD11-776FBEE6DF99}" sibTransId="{9B345F73-07C4-473C-A3BA-67FCF9720643}"/>
    <dgm:cxn modelId="{4565FFA9-80AA-408D-AAD3-11C04E987E90}" srcId="{7DF425F4-8604-4995-964A-DBD1EC11BD9B}" destId="{8337AFA0-69E8-467D-9B20-07E1D4676293}" srcOrd="0" destOrd="0" parTransId="{8CE5F4A4-FD9A-4C12-A57B-D7A31C76F278}" sibTransId="{B56F62BB-D50A-47DF-AA24-BFD11848C8ED}"/>
    <dgm:cxn modelId="{2E6B6F46-C966-4D2C-9179-6D2F460B2064}" type="presOf" srcId="{C627FEBB-17B0-4EA3-A60E-2DAB43F35561}" destId="{99541601-B092-4DA8-B766-FA2DA33BF8D5}" srcOrd="0" destOrd="0" presId="urn:microsoft.com/office/officeart/2005/8/layout/hierarchy2"/>
    <dgm:cxn modelId="{CE14FCC7-3B78-49FA-8856-699D3AD6D3EE}" type="presOf" srcId="{8337AFA0-69E8-467D-9B20-07E1D4676293}" destId="{95FFD9DB-B5FD-4367-BE5A-B102720F1855}" srcOrd="0" destOrd="0" presId="urn:microsoft.com/office/officeart/2005/8/layout/hierarchy2"/>
    <dgm:cxn modelId="{FE3770E5-E375-4B2B-8368-16C084B4B30E}" srcId="{ED30ABB2-F19C-45A0-98B3-973EEBAD054D}" destId="{5C71A237-1618-4459-995E-C78489C14F97}" srcOrd="0" destOrd="0" parTransId="{2722B4F3-D447-4EAB-B277-9675C37F38F3}" sibTransId="{F4C914E2-A1DE-403D-894E-EA64A74BFC18}"/>
    <dgm:cxn modelId="{4892F4D1-8DC1-4D9D-98BD-9F10B80C5200}" type="presOf" srcId="{41AB3F11-D0A6-4FA1-B2A6-013D57AB6993}" destId="{67423B8F-9F39-4B59-A240-4C644C5EC74D}" srcOrd="1" destOrd="0" presId="urn:microsoft.com/office/officeart/2005/8/layout/hierarchy2"/>
    <dgm:cxn modelId="{9B79F2BC-2C2F-4DD0-9FB6-BB4B2BBBB133}" srcId="{7DF425F4-8604-4995-964A-DBD1EC11BD9B}" destId="{B4D04E9D-725C-4898-AC27-DA4A84DF0B19}" srcOrd="1" destOrd="0" parTransId="{69B12672-92E3-4706-A490-F5668C3A6992}" sibTransId="{3902CF8F-4ED3-4187-99BC-A9A93BEAFCB8}"/>
    <dgm:cxn modelId="{C8C3FC95-0F27-4C3F-938C-2A905F570842}" type="presOf" srcId="{7B243065-CC98-46E4-8D65-6D7BA7BB4E4B}" destId="{BDA625F7-40ED-4B34-877D-00E3B955F0FF}" srcOrd="0" destOrd="0" presId="urn:microsoft.com/office/officeart/2005/8/layout/hierarchy2"/>
    <dgm:cxn modelId="{33F4C8F4-E1BB-4CE8-AD1F-76CFBBD53A89}" type="presOf" srcId="{39179AD7-3179-42C1-BD11-776FBEE6DF99}" destId="{E300198A-0E64-4BB0-87A4-2E84A8ACFD91}" srcOrd="1" destOrd="0" presId="urn:microsoft.com/office/officeart/2005/8/layout/hierarchy2"/>
    <dgm:cxn modelId="{321E40E0-B664-45C5-96E9-6F7B3B800A0E}" type="presOf" srcId="{67600A60-B959-476C-B2C9-74C4D4971D63}" destId="{84B20DFA-44D2-40AE-98EC-AFBDE8313F36}" srcOrd="0" destOrd="0" presId="urn:microsoft.com/office/officeart/2005/8/layout/hierarchy2"/>
    <dgm:cxn modelId="{80374EFE-FDCE-44C9-A462-AC5C9549808D}" srcId="{67600A60-B959-476C-B2C9-74C4D4971D63}" destId="{D6282D37-F8E6-48D6-BE58-557BBF78780A}" srcOrd="0" destOrd="0" parTransId="{8AE0CB31-27E3-4A95-BD0E-A16344BD7781}" sibTransId="{385F7EA6-C87B-4FD0-80C9-CB4D7740EBC1}"/>
    <dgm:cxn modelId="{1BA995B7-C984-4998-A7FE-E6095E19A8DA}" type="presOf" srcId="{8CE5F4A4-FD9A-4C12-A57B-D7A31C76F278}" destId="{C48B35BD-05B2-4B56-AEBF-2A73DDE19C6F}" srcOrd="0" destOrd="0" presId="urn:microsoft.com/office/officeart/2005/8/layout/hierarchy2"/>
    <dgm:cxn modelId="{B62ED619-01CD-4FF6-9F8E-B39F219EFBCB}" type="presOf" srcId="{7DF425F4-8604-4995-964A-DBD1EC11BD9B}" destId="{A893C7D9-BE15-4674-BFB2-93DD9CCD94D3}" srcOrd="0" destOrd="0" presId="urn:microsoft.com/office/officeart/2005/8/layout/hierarchy2"/>
    <dgm:cxn modelId="{1BE1590A-BB78-480E-AB1E-480A03B1AE96}" type="presOf" srcId="{ED30ABB2-F19C-45A0-98B3-973EEBAD054D}" destId="{6FB74C89-7CDF-4FEF-9B81-41055B9194BC}" srcOrd="0" destOrd="0" presId="urn:microsoft.com/office/officeart/2005/8/layout/hierarchy2"/>
    <dgm:cxn modelId="{E326544E-42CB-4469-AC0F-004DB0AFAF8D}" type="presOf" srcId="{69B12672-92E3-4706-A490-F5668C3A6992}" destId="{DA0227C4-ADD0-47ED-AF86-2EB9B3AECCD2}" srcOrd="0" destOrd="0" presId="urn:microsoft.com/office/officeart/2005/8/layout/hierarchy2"/>
    <dgm:cxn modelId="{69904521-ACC8-4CBA-AFD0-96CBA7C65336}" type="presOf" srcId="{8D4B710C-AAAF-422C-810E-29E4AD3F4C7C}" destId="{B2EDB91A-B06B-462B-9C8A-928D5D74A46F}" srcOrd="0" destOrd="0" presId="urn:microsoft.com/office/officeart/2005/8/layout/hierarchy2"/>
    <dgm:cxn modelId="{B17932FC-D8FD-4724-ACAB-43C3195DC1B2}" type="presOf" srcId="{41AB3F11-D0A6-4FA1-B2A6-013D57AB6993}" destId="{521F633D-55C8-48A7-B9EA-F5EDA312B84C}" srcOrd="0" destOrd="0" presId="urn:microsoft.com/office/officeart/2005/8/layout/hierarchy2"/>
    <dgm:cxn modelId="{96809FF5-A43D-4149-9B4D-6F9B898B7462}" type="presOf" srcId="{2722B4F3-D447-4EAB-B277-9675C37F38F3}" destId="{370D06E8-11ED-4437-BF3E-AE08D82EB875}" srcOrd="1" destOrd="0" presId="urn:microsoft.com/office/officeart/2005/8/layout/hierarchy2"/>
    <dgm:cxn modelId="{F62E4501-6897-41D5-A734-4FB695C1B332}" type="presOf" srcId="{7B243065-CC98-46E4-8D65-6D7BA7BB4E4B}" destId="{1EABE70F-2009-4386-82F3-19BC315BDE01}" srcOrd="1" destOrd="0" presId="urn:microsoft.com/office/officeart/2005/8/layout/hierarchy2"/>
    <dgm:cxn modelId="{4053111F-A874-4873-AE2C-41818CB2A4FA}" srcId="{ED30ABB2-F19C-45A0-98B3-973EEBAD054D}" destId="{14222DD6-E11E-4C03-9A98-846118DE7A19}" srcOrd="1" destOrd="0" parTransId="{41AB3F11-D0A6-4FA1-B2A6-013D57AB6993}" sibTransId="{DB2242ED-766B-489F-9655-4214D6F3C0D3}"/>
    <dgm:cxn modelId="{5E43CB4D-8BD8-4028-A7AA-C4CC1473D3D3}" type="presOf" srcId="{8D4B710C-AAAF-422C-810E-29E4AD3F4C7C}" destId="{C386475A-75BA-4F46-B558-3C31409B4F6A}" srcOrd="1" destOrd="0" presId="urn:microsoft.com/office/officeart/2005/8/layout/hierarchy2"/>
    <dgm:cxn modelId="{C5A92789-4BE7-43EF-A981-3359F581A03F}" srcId="{D6282D37-F8E6-48D6-BE58-557BBF78780A}" destId="{ED30ABB2-F19C-45A0-98B3-973EEBAD054D}" srcOrd="0" destOrd="0" parTransId="{7B243065-CC98-46E4-8D65-6D7BA7BB4E4B}" sibTransId="{EF5A8129-0E5B-49BF-8173-D66DDFB3F1BF}"/>
    <dgm:cxn modelId="{824CE388-1E2D-480E-8BEC-C2B7B5B95E9C}" type="presOf" srcId="{5C71A237-1618-4459-995E-C78489C14F97}" destId="{4BDE8934-D65B-4424-B495-DCA42B517A6F}" srcOrd="0" destOrd="0" presId="urn:microsoft.com/office/officeart/2005/8/layout/hierarchy2"/>
    <dgm:cxn modelId="{1610434A-760C-4E6E-AF78-61E8F0394830}" type="presOf" srcId="{8CE5F4A4-FD9A-4C12-A57B-D7A31C76F278}" destId="{F04AD7F7-C3DE-495A-A421-A21E2C89AB19}" srcOrd="1" destOrd="0" presId="urn:microsoft.com/office/officeart/2005/8/layout/hierarchy2"/>
    <dgm:cxn modelId="{434645E7-7AD1-44CD-B041-B336E16F0F75}" srcId="{D6282D37-F8E6-48D6-BE58-557BBF78780A}" destId="{7DF425F4-8604-4995-964A-DBD1EC11BD9B}" srcOrd="1" destOrd="0" parTransId="{8D4B710C-AAAF-422C-810E-29E4AD3F4C7C}" sibTransId="{C99959FE-4AB9-4A3F-B1E8-A8ADB80F53B4}"/>
    <dgm:cxn modelId="{D55FCB2E-1687-487F-82DF-24F89D1CCD62}" type="presOf" srcId="{69B12672-92E3-4706-A490-F5668C3A6992}" destId="{B000EAFB-5C53-46F0-A039-5572E050C450}" srcOrd="1" destOrd="0" presId="urn:microsoft.com/office/officeart/2005/8/layout/hierarchy2"/>
    <dgm:cxn modelId="{586D8964-8D2A-4811-B25A-134ED2D93514}" type="presOf" srcId="{B4D04E9D-725C-4898-AC27-DA4A84DF0B19}" destId="{F158CB9D-D6D4-4D32-8C7C-6993CFC560A1}" srcOrd="0" destOrd="0" presId="urn:microsoft.com/office/officeart/2005/8/layout/hierarchy2"/>
    <dgm:cxn modelId="{C2B27D3A-3D76-43FB-92C7-14B39B50FD45}" type="presOf" srcId="{2722B4F3-D447-4EAB-B277-9675C37F38F3}" destId="{86A79501-72E6-4146-842E-39E107222892}" srcOrd="0" destOrd="0" presId="urn:microsoft.com/office/officeart/2005/8/layout/hierarchy2"/>
    <dgm:cxn modelId="{7F315178-C02B-4362-93F2-631B5E3BF824}" type="presOf" srcId="{D6282D37-F8E6-48D6-BE58-557BBF78780A}" destId="{328A4E13-5D21-46D3-AB4F-D947666FB1FF}" srcOrd="0" destOrd="0" presId="urn:microsoft.com/office/officeart/2005/8/layout/hierarchy2"/>
    <dgm:cxn modelId="{0F105D86-CAF6-46CA-A4BB-11A45F559E80}" type="presParOf" srcId="{84B20DFA-44D2-40AE-98EC-AFBDE8313F36}" destId="{08ED3629-FFDE-4237-BBC1-98F18BA4C4B5}" srcOrd="0" destOrd="0" presId="urn:microsoft.com/office/officeart/2005/8/layout/hierarchy2"/>
    <dgm:cxn modelId="{83700008-17C3-4EE3-9FAC-B04FA00A8153}" type="presParOf" srcId="{08ED3629-FFDE-4237-BBC1-98F18BA4C4B5}" destId="{328A4E13-5D21-46D3-AB4F-D947666FB1FF}" srcOrd="0" destOrd="0" presId="urn:microsoft.com/office/officeart/2005/8/layout/hierarchy2"/>
    <dgm:cxn modelId="{891A6941-5C64-4510-AFA0-D73FEA016431}" type="presParOf" srcId="{08ED3629-FFDE-4237-BBC1-98F18BA4C4B5}" destId="{1D42D7D7-4AA1-4567-A195-A2E8BE9D56A2}" srcOrd="1" destOrd="0" presId="urn:microsoft.com/office/officeart/2005/8/layout/hierarchy2"/>
    <dgm:cxn modelId="{E27CFD66-8BE5-4CA7-9634-8CEC37452712}" type="presParOf" srcId="{1D42D7D7-4AA1-4567-A195-A2E8BE9D56A2}" destId="{BDA625F7-40ED-4B34-877D-00E3B955F0FF}" srcOrd="0" destOrd="0" presId="urn:microsoft.com/office/officeart/2005/8/layout/hierarchy2"/>
    <dgm:cxn modelId="{59ACBC0D-4A44-4E04-BC6E-EDA2DB5C7A2D}" type="presParOf" srcId="{BDA625F7-40ED-4B34-877D-00E3B955F0FF}" destId="{1EABE70F-2009-4386-82F3-19BC315BDE01}" srcOrd="0" destOrd="0" presId="urn:microsoft.com/office/officeart/2005/8/layout/hierarchy2"/>
    <dgm:cxn modelId="{27271CA9-18F4-4009-8137-EE40723A440A}" type="presParOf" srcId="{1D42D7D7-4AA1-4567-A195-A2E8BE9D56A2}" destId="{2FD1FA35-D67B-4673-99C1-AAE05EA51774}" srcOrd="1" destOrd="0" presId="urn:microsoft.com/office/officeart/2005/8/layout/hierarchy2"/>
    <dgm:cxn modelId="{FA4440FD-AD18-4953-8177-54CC205D6B2D}" type="presParOf" srcId="{2FD1FA35-D67B-4673-99C1-AAE05EA51774}" destId="{6FB74C89-7CDF-4FEF-9B81-41055B9194BC}" srcOrd="0" destOrd="0" presId="urn:microsoft.com/office/officeart/2005/8/layout/hierarchy2"/>
    <dgm:cxn modelId="{7E829834-47D9-44E8-A399-66F7AE3E9E92}" type="presParOf" srcId="{2FD1FA35-D67B-4673-99C1-AAE05EA51774}" destId="{40CBD345-B069-409F-A091-606B9754D5E7}" srcOrd="1" destOrd="0" presId="urn:microsoft.com/office/officeart/2005/8/layout/hierarchy2"/>
    <dgm:cxn modelId="{15366D34-1834-4423-9EBF-E61251F6FB61}" type="presParOf" srcId="{40CBD345-B069-409F-A091-606B9754D5E7}" destId="{86A79501-72E6-4146-842E-39E107222892}" srcOrd="0" destOrd="0" presId="urn:microsoft.com/office/officeart/2005/8/layout/hierarchy2"/>
    <dgm:cxn modelId="{A05C0DA9-9285-46DE-9302-0C0E1300B3E5}" type="presParOf" srcId="{86A79501-72E6-4146-842E-39E107222892}" destId="{370D06E8-11ED-4437-BF3E-AE08D82EB875}" srcOrd="0" destOrd="0" presId="urn:microsoft.com/office/officeart/2005/8/layout/hierarchy2"/>
    <dgm:cxn modelId="{19578B4C-9929-4D11-89D5-BD7CD3DBD4D7}" type="presParOf" srcId="{40CBD345-B069-409F-A091-606B9754D5E7}" destId="{9D90F0ED-1AE8-45C4-AE91-6849EE98BADB}" srcOrd="1" destOrd="0" presId="urn:microsoft.com/office/officeart/2005/8/layout/hierarchy2"/>
    <dgm:cxn modelId="{48258D98-57CE-4243-ADBB-7C01879E1799}" type="presParOf" srcId="{9D90F0ED-1AE8-45C4-AE91-6849EE98BADB}" destId="{4BDE8934-D65B-4424-B495-DCA42B517A6F}" srcOrd="0" destOrd="0" presId="urn:microsoft.com/office/officeart/2005/8/layout/hierarchy2"/>
    <dgm:cxn modelId="{B11ADC17-66A2-44D2-A25F-DC5177218D1E}" type="presParOf" srcId="{9D90F0ED-1AE8-45C4-AE91-6849EE98BADB}" destId="{95A527C2-2B47-4A9E-B4A5-51431236DB22}" srcOrd="1" destOrd="0" presId="urn:microsoft.com/office/officeart/2005/8/layout/hierarchy2"/>
    <dgm:cxn modelId="{560245C8-B7A3-49D6-B43B-90AA20874915}" type="presParOf" srcId="{40CBD345-B069-409F-A091-606B9754D5E7}" destId="{521F633D-55C8-48A7-B9EA-F5EDA312B84C}" srcOrd="2" destOrd="0" presId="urn:microsoft.com/office/officeart/2005/8/layout/hierarchy2"/>
    <dgm:cxn modelId="{DD1D0E49-7802-4329-9CEC-3B30CBC3386A}" type="presParOf" srcId="{521F633D-55C8-48A7-B9EA-F5EDA312B84C}" destId="{67423B8F-9F39-4B59-A240-4C644C5EC74D}" srcOrd="0" destOrd="0" presId="urn:microsoft.com/office/officeart/2005/8/layout/hierarchy2"/>
    <dgm:cxn modelId="{19F6BB84-1D0C-4F04-BA30-9349E8F6DC14}" type="presParOf" srcId="{40CBD345-B069-409F-A091-606B9754D5E7}" destId="{0397CAEA-4299-478C-A126-0AADF03A1B55}" srcOrd="3" destOrd="0" presId="urn:microsoft.com/office/officeart/2005/8/layout/hierarchy2"/>
    <dgm:cxn modelId="{5C4371C3-4F41-467B-8E9D-F27FB4102366}" type="presParOf" srcId="{0397CAEA-4299-478C-A126-0AADF03A1B55}" destId="{9E53E0A4-A393-4E1F-8BE1-7C36814E3CBD}" srcOrd="0" destOrd="0" presId="urn:microsoft.com/office/officeart/2005/8/layout/hierarchy2"/>
    <dgm:cxn modelId="{41E9AF3A-01F6-4B1B-AC51-2FCB2128C235}" type="presParOf" srcId="{0397CAEA-4299-478C-A126-0AADF03A1B55}" destId="{972B3F38-F10A-4692-8698-065126AA381D}" srcOrd="1" destOrd="0" presId="urn:microsoft.com/office/officeart/2005/8/layout/hierarchy2"/>
    <dgm:cxn modelId="{8C936CC9-129D-4E59-A807-0D87B2D79864}" type="presParOf" srcId="{1D42D7D7-4AA1-4567-A195-A2E8BE9D56A2}" destId="{B2EDB91A-B06B-462B-9C8A-928D5D74A46F}" srcOrd="2" destOrd="0" presId="urn:microsoft.com/office/officeart/2005/8/layout/hierarchy2"/>
    <dgm:cxn modelId="{E00E011C-DC0B-44C6-8BA7-E87D3CE15686}" type="presParOf" srcId="{B2EDB91A-B06B-462B-9C8A-928D5D74A46F}" destId="{C386475A-75BA-4F46-B558-3C31409B4F6A}" srcOrd="0" destOrd="0" presId="urn:microsoft.com/office/officeart/2005/8/layout/hierarchy2"/>
    <dgm:cxn modelId="{7C05CA19-1617-465D-A00B-6872334BC403}" type="presParOf" srcId="{1D42D7D7-4AA1-4567-A195-A2E8BE9D56A2}" destId="{2BA135C6-C3CA-40E7-9A6A-F41F5DEBD693}" srcOrd="3" destOrd="0" presId="urn:microsoft.com/office/officeart/2005/8/layout/hierarchy2"/>
    <dgm:cxn modelId="{2DE3451C-1D72-4178-AC88-714C486A15BE}" type="presParOf" srcId="{2BA135C6-C3CA-40E7-9A6A-F41F5DEBD693}" destId="{A893C7D9-BE15-4674-BFB2-93DD9CCD94D3}" srcOrd="0" destOrd="0" presId="urn:microsoft.com/office/officeart/2005/8/layout/hierarchy2"/>
    <dgm:cxn modelId="{8BFD2EB2-4527-4FB4-A837-DF8F94AD78AC}" type="presParOf" srcId="{2BA135C6-C3CA-40E7-9A6A-F41F5DEBD693}" destId="{F837BD53-0879-4716-BFB1-9F903ECC4935}" srcOrd="1" destOrd="0" presId="urn:microsoft.com/office/officeart/2005/8/layout/hierarchy2"/>
    <dgm:cxn modelId="{74896C49-9A3D-4450-8155-3E4ECBCC3B50}" type="presParOf" srcId="{F837BD53-0879-4716-BFB1-9F903ECC4935}" destId="{C48B35BD-05B2-4B56-AEBF-2A73DDE19C6F}" srcOrd="0" destOrd="0" presId="urn:microsoft.com/office/officeart/2005/8/layout/hierarchy2"/>
    <dgm:cxn modelId="{88504B98-805F-4071-9DC0-E5F008CD02E6}" type="presParOf" srcId="{C48B35BD-05B2-4B56-AEBF-2A73DDE19C6F}" destId="{F04AD7F7-C3DE-495A-A421-A21E2C89AB19}" srcOrd="0" destOrd="0" presId="urn:microsoft.com/office/officeart/2005/8/layout/hierarchy2"/>
    <dgm:cxn modelId="{9B4AFFEB-FFF9-4888-9B99-5AA5320C56BC}" type="presParOf" srcId="{F837BD53-0879-4716-BFB1-9F903ECC4935}" destId="{EDC91351-C31B-4BC6-9918-880344D3937A}" srcOrd="1" destOrd="0" presId="urn:microsoft.com/office/officeart/2005/8/layout/hierarchy2"/>
    <dgm:cxn modelId="{64A2995E-553F-41AA-A747-FCA94E12C6A9}" type="presParOf" srcId="{EDC91351-C31B-4BC6-9918-880344D3937A}" destId="{95FFD9DB-B5FD-4367-BE5A-B102720F1855}" srcOrd="0" destOrd="0" presId="urn:microsoft.com/office/officeart/2005/8/layout/hierarchy2"/>
    <dgm:cxn modelId="{46DDB73C-AB6E-4791-B89D-B43F628F5DD3}" type="presParOf" srcId="{EDC91351-C31B-4BC6-9918-880344D3937A}" destId="{FF17B780-8457-40CD-837D-A4576D922185}" srcOrd="1" destOrd="0" presId="urn:microsoft.com/office/officeart/2005/8/layout/hierarchy2"/>
    <dgm:cxn modelId="{D7926E20-EAE8-450E-AC08-D587D245D5CE}" type="presParOf" srcId="{F837BD53-0879-4716-BFB1-9F903ECC4935}" destId="{DA0227C4-ADD0-47ED-AF86-2EB9B3AECCD2}" srcOrd="2" destOrd="0" presId="urn:microsoft.com/office/officeart/2005/8/layout/hierarchy2"/>
    <dgm:cxn modelId="{82098EDF-2838-4496-B637-069996E80D6F}" type="presParOf" srcId="{DA0227C4-ADD0-47ED-AF86-2EB9B3AECCD2}" destId="{B000EAFB-5C53-46F0-A039-5572E050C450}" srcOrd="0" destOrd="0" presId="urn:microsoft.com/office/officeart/2005/8/layout/hierarchy2"/>
    <dgm:cxn modelId="{A8D065AA-20EE-433F-9FC8-5847787F3399}" type="presParOf" srcId="{F837BD53-0879-4716-BFB1-9F903ECC4935}" destId="{44403BD5-98CA-496A-A946-2F3EA494C0C9}" srcOrd="3" destOrd="0" presId="urn:microsoft.com/office/officeart/2005/8/layout/hierarchy2"/>
    <dgm:cxn modelId="{953BE490-E22C-4E0A-B426-6E7DBB640905}" type="presParOf" srcId="{44403BD5-98CA-496A-A946-2F3EA494C0C9}" destId="{F158CB9D-D6D4-4D32-8C7C-6993CFC560A1}" srcOrd="0" destOrd="0" presId="urn:microsoft.com/office/officeart/2005/8/layout/hierarchy2"/>
    <dgm:cxn modelId="{CDA0E24A-7B1A-4CB0-B6C2-B65764DBD78B}" type="presParOf" srcId="{44403BD5-98CA-496A-A946-2F3EA494C0C9}" destId="{DAC90497-2C5E-4284-8C4F-FCD60B251A4D}" srcOrd="1" destOrd="0" presId="urn:microsoft.com/office/officeart/2005/8/layout/hierarchy2"/>
    <dgm:cxn modelId="{0D89ACEA-A0A8-49B6-A473-08D581CE23AF}" type="presParOf" srcId="{F837BD53-0879-4716-BFB1-9F903ECC4935}" destId="{8B2C6F2C-49E1-4484-BB71-A15D6347AEDB}" srcOrd="4" destOrd="0" presId="urn:microsoft.com/office/officeart/2005/8/layout/hierarchy2"/>
    <dgm:cxn modelId="{55FBF846-2455-413E-BD01-1E23F5CB830F}" type="presParOf" srcId="{8B2C6F2C-49E1-4484-BB71-A15D6347AEDB}" destId="{E300198A-0E64-4BB0-87A4-2E84A8ACFD91}" srcOrd="0" destOrd="0" presId="urn:microsoft.com/office/officeart/2005/8/layout/hierarchy2"/>
    <dgm:cxn modelId="{3DD3883B-9F17-48FC-9CC2-70C2758799D0}" type="presParOf" srcId="{F837BD53-0879-4716-BFB1-9F903ECC4935}" destId="{6DFE5AE4-E150-46E2-8B9D-514A64220EB7}" srcOrd="5" destOrd="0" presId="urn:microsoft.com/office/officeart/2005/8/layout/hierarchy2"/>
    <dgm:cxn modelId="{F3A76A3E-E5D5-45D1-A68D-2A72EE3B652C}" type="presParOf" srcId="{6DFE5AE4-E150-46E2-8B9D-514A64220EB7}" destId="{99541601-B092-4DA8-B766-FA2DA33BF8D5}" srcOrd="0" destOrd="0" presId="urn:microsoft.com/office/officeart/2005/8/layout/hierarchy2"/>
    <dgm:cxn modelId="{151BAFB5-EBE5-4249-9829-3796993DB8AC}" type="presParOf" srcId="{6DFE5AE4-E150-46E2-8B9D-514A64220EB7}" destId="{9CDC6A31-B690-490F-B271-39540F6A95B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E46D4A-1B44-4187-83C1-E9B17CEFAAF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9F18536-7E4B-4E20-902C-DAE9F900AEDC}">
      <dgm:prSet phldrT="[Текст]" custT="1"/>
      <dgm:spPr/>
      <dgm:t>
        <a:bodyPr/>
        <a:lstStyle/>
        <a:p>
          <a:r>
            <a:rPr lang="uk-UA" sz="1600" dirty="0" smtClean="0"/>
            <a:t>Ліцензія на підготовку фахівців за заочною формою навчання</a:t>
          </a:r>
          <a:endParaRPr lang="uk-UA" sz="1600" dirty="0"/>
        </a:p>
      </dgm:t>
    </dgm:pt>
    <dgm:pt modelId="{A37E6E18-F827-4828-B79E-1257756290DA}" type="parTrans" cxnId="{5666BF4F-BCE0-424A-8D02-DB5BED27C18C}">
      <dgm:prSet/>
      <dgm:spPr/>
      <dgm:t>
        <a:bodyPr/>
        <a:lstStyle/>
        <a:p>
          <a:endParaRPr lang="uk-UA"/>
        </a:p>
      </dgm:t>
    </dgm:pt>
    <dgm:pt modelId="{48C53CE1-38BF-4757-A676-AF4EF35BB716}" type="sibTrans" cxnId="{5666BF4F-BCE0-424A-8D02-DB5BED27C18C}">
      <dgm:prSet/>
      <dgm:spPr/>
      <dgm:t>
        <a:bodyPr/>
        <a:lstStyle/>
        <a:p>
          <a:endParaRPr lang="uk-UA"/>
        </a:p>
      </dgm:t>
    </dgm:pt>
    <dgm:pt modelId="{2BFA0A69-2F02-4086-8B87-B047385228B8}">
      <dgm:prSet phldrT="[Текст]" custT="1"/>
      <dgm:spPr/>
      <dgm:t>
        <a:bodyPr/>
        <a:lstStyle/>
        <a:p>
          <a:r>
            <a:rPr lang="uk-UA" sz="1600" dirty="0" smtClean="0"/>
            <a:t>ліцензійного програмного забезпечення або програмного забезпечення, побудованого на програмних продуктах з відкритими кодами</a:t>
          </a:r>
          <a:endParaRPr lang="uk-UA" sz="1600" dirty="0"/>
        </a:p>
      </dgm:t>
    </dgm:pt>
    <dgm:pt modelId="{07FF2C17-2103-4121-80FC-9961AFA466F3}" type="parTrans" cxnId="{1A449707-BF0F-40DF-9EA2-A3524F302F54}">
      <dgm:prSet/>
      <dgm:spPr/>
      <dgm:t>
        <a:bodyPr/>
        <a:lstStyle/>
        <a:p>
          <a:endParaRPr lang="uk-UA"/>
        </a:p>
      </dgm:t>
    </dgm:pt>
    <dgm:pt modelId="{97FF9B1A-E7B3-4EAA-8FB0-459857A1E0B2}" type="sibTrans" cxnId="{1A449707-BF0F-40DF-9EA2-A3524F302F54}">
      <dgm:prSet/>
      <dgm:spPr/>
      <dgm:t>
        <a:bodyPr/>
        <a:lstStyle/>
        <a:p>
          <a:endParaRPr lang="uk-UA"/>
        </a:p>
      </dgm:t>
    </dgm:pt>
    <dgm:pt modelId="{87B894E8-D881-448B-8E4C-A28EF63955B1}">
      <dgm:prSet custT="1"/>
      <dgm:spPr/>
      <dgm:t>
        <a:bodyPr/>
        <a:lstStyle/>
        <a:p>
          <a:r>
            <a:rPr lang="uk-UA" sz="1600" dirty="0" smtClean="0"/>
            <a:t>Підрозділ закладу освіти з організації ДН </a:t>
          </a:r>
          <a:endParaRPr lang="ru-RU" sz="1600" dirty="0"/>
        </a:p>
      </dgm:t>
    </dgm:pt>
    <dgm:pt modelId="{7A6670B8-93DD-410D-9C96-BE876005FA6B}" type="parTrans" cxnId="{02F6C87E-E63D-4B05-876C-E0DE1F017165}">
      <dgm:prSet/>
      <dgm:spPr/>
      <dgm:t>
        <a:bodyPr/>
        <a:lstStyle/>
        <a:p>
          <a:endParaRPr lang="uk-UA"/>
        </a:p>
      </dgm:t>
    </dgm:pt>
    <dgm:pt modelId="{1B05B350-47C7-4D08-AC64-1F76DA0DE51C}" type="sibTrans" cxnId="{02F6C87E-E63D-4B05-876C-E0DE1F017165}">
      <dgm:prSet/>
      <dgm:spPr/>
      <dgm:t>
        <a:bodyPr/>
        <a:lstStyle/>
        <a:p>
          <a:endParaRPr lang="uk-UA"/>
        </a:p>
      </dgm:t>
    </dgm:pt>
    <dgm:pt modelId="{D4DA84EC-F9D5-41CF-8219-DD8CD9E4A153}">
      <dgm:prSet custT="1"/>
      <dgm:spPr/>
      <dgm:t>
        <a:bodyPr/>
        <a:lstStyle/>
        <a:p>
          <a:r>
            <a:rPr lang="uk-UA" sz="1600" dirty="0" smtClean="0"/>
            <a:t>Положення про дистанційне навчання у закладі освіти</a:t>
          </a:r>
          <a:endParaRPr lang="ru-RU" sz="1600" dirty="0"/>
        </a:p>
      </dgm:t>
    </dgm:pt>
    <dgm:pt modelId="{573E0FC2-6C8B-4A7E-A6C3-013E58D345DD}" type="parTrans" cxnId="{4D6E1F22-4F9B-42E0-B2CA-5EACE6B5B99F}">
      <dgm:prSet/>
      <dgm:spPr/>
      <dgm:t>
        <a:bodyPr/>
        <a:lstStyle/>
        <a:p>
          <a:endParaRPr lang="uk-UA"/>
        </a:p>
      </dgm:t>
    </dgm:pt>
    <dgm:pt modelId="{211AE66D-73EC-4C3C-A561-A9D6880E5C7B}" type="sibTrans" cxnId="{4D6E1F22-4F9B-42E0-B2CA-5EACE6B5B99F}">
      <dgm:prSet/>
      <dgm:spPr/>
      <dgm:t>
        <a:bodyPr/>
        <a:lstStyle/>
        <a:p>
          <a:endParaRPr lang="uk-UA"/>
        </a:p>
      </dgm:t>
    </dgm:pt>
    <dgm:pt modelId="{84ADC007-9867-4B32-B166-2ADB1D80250B}">
      <dgm:prSet/>
      <dgm:spPr/>
      <dgm:t>
        <a:bodyPr/>
        <a:lstStyle/>
        <a:p>
          <a:r>
            <a:rPr lang="uk-UA" dirty="0" smtClean="0"/>
            <a:t>оновлення комп’ютерної техніки та програмного забезпечення відповідно до розвитку сфери інформаційних технологій</a:t>
          </a:r>
          <a:endParaRPr lang="ru-RU" dirty="0"/>
        </a:p>
      </dgm:t>
    </dgm:pt>
    <dgm:pt modelId="{A506B68C-D5F7-485A-B467-E07F2A093559}" type="parTrans" cxnId="{977F0058-DFD1-4F1C-BFB3-62BC70F51FC9}">
      <dgm:prSet/>
      <dgm:spPr/>
      <dgm:t>
        <a:bodyPr/>
        <a:lstStyle/>
        <a:p>
          <a:endParaRPr lang="uk-UA"/>
        </a:p>
      </dgm:t>
    </dgm:pt>
    <dgm:pt modelId="{068A6550-1848-4C25-93F9-56A027165A38}" type="sibTrans" cxnId="{977F0058-DFD1-4F1C-BFB3-62BC70F51FC9}">
      <dgm:prSet/>
      <dgm:spPr/>
      <dgm:t>
        <a:bodyPr/>
        <a:lstStyle/>
        <a:p>
          <a:endParaRPr lang="uk-UA"/>
        </a:p>
      </dgm:t>
    </dgm:pt>
    <dgm:pt modelId="{D1ABF722-4070-41B1-959C-A4C821A45850}">
      <dgm:prSet custT="1"/>
      <dgm:spPr/>
      <dgm:t>
        <a:bodyPr/>
        <a:lstStyle/>
        <a:p>
          <a:r>
            <a:rPr lang="uk-UA" sz="1600" dirty="0" smtClean="0"/>
            <a:t>впровадження новітніх </a:t>
          </a:r>
          <a:endParaRPr lang="ru-RU" sz="1600" dirty="0"/>
        </a:p>
      </dgm:t>
    </dgm:pt>
    <dgm:pt modelId="{FB4591B4-189F-41CE-8E5E-D744240277CF}" type="parTrans" cxnId="{51443AE3-97CF-425F-A03F-234436A9671F}">
      <dgm:prSet/>
      <dgm:spPr/>
      <dgm:t>
        <a:bodyPr/>
        <a:lstStyle/>
        <a:p>
          <a:endParaRPr lang="uk-UA"/>
        </a:p>
      </dgm:t>
    </dgm:pt>
    <dgm:pt modelId="{C6603CD7-FF95-410C-B53F-0FE62123DA70}" type="sibTrans" cxnId="{51443AE3-97CF-425F-A03F-234436A9671F}">
      <dgm:prSet/>
      <dgm:spPr/>
      <dgm:t>
        <a:bodyPr/>
        <a:lstStyle/>
        <a:p>
          <a:endParaRPr lang="uk-UA"/>
        </a:p>
      </dgm:t>
    </dgm:pt>
    <dgm:pt modelId="{8A95DF3F-B5DE-4023-85EE-A6DEA42DAA16}" type="pres">
      <dgm:prSet presAssocID="{BFE46D4A-1B44-4187-83C1-E9B17CEFAAF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4DC413-2E1B-42C3-BD28-35EE27780C43}" type="pres">
      <dgm:prSet presAssocID="{A9F18536-7E4B-4E20-902C-DAE9F900AEDC}" presName="parentLin" presStyleCnt="0"/>
      <dgm:spPr/>
    </dgm:pt>
    <dgm:pt modelId="{2D0477A1-4442-4C58-B2B2-D3D66F0DD631}" type="pres">
      <dgm:prSet presAssocID="{A9F18536-7E4B-4E20-902C-DAE9F900AEDC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6B833314-4E8E-470C-A6D2-FD57E049AD40}" type="pres">
      <dgm:prSet presAssocID="{A9F18536-7E4B-4E20-902C-DAE9F900AEDC}" presName="parentText" presStyleLbl="node1" presStyleIdx="0" presStyleCnt="6" custScaleY="15272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C9B47-3092-41AC-87AD-12BB5698B928}" type="pres">
      <dgm:prSet presAssocID="{A9F18536-7E4B-4E20-902C-DAE9F900AEDC}" presName="negativeSpace" presStyleCnt="0"/>
      <dgm:spPr/>
    </dgm:pt>
    <dgm:pt modelId="{99FEE6E1-B528-41A0-B303-3D13A5E51E2B}" type="pres">
      <dgm:prSet presAssocID="{A9F18536-7E4B-4E20-902C-DAE9F900AEDC}" presName="childText" presStyleLbl="conFgAcc1" presStyleIdx="0" presStyleCnt="6">
        <dgm:presLayoutVars>
          <dgm:bulletEnabled val="1"/>
        </dgm:presLayoutVars>
      </dgm:prSet>
      <dgm:spPr/>
    </dgm:pt>
    <dgm:pt modelId="{CEC7BB71-5313-4BA6-A931-BAE4EB8FB221}" type="pres">
      <dgm:prSet presAssocID="{48C53CE1-38BF-4757-A676-AF4EF35BB716}" presName="spaceBetweenRectangles" presStyleCnt="0"/>
      <dgm:spPr/>
    </dgm:pt>
    <dgm:pt modelId="{2272C3F9-7F2F-4E1A-BC31-EABFDF1315EF}" type="pres">
      <dgm:prSet presAssocID="{D4DA84EC-F9D5-41CF-8219-DD8CD9E4A153}" presName="parentLin" presStyleCnt="0"/>
      <dgm:spPr/>
    </dgm:pt>
    <dgm:pt modelId="{FF7F4B49-B720-42E6-AB44-91695F51A84E}" type="pres">
      <dgm:prSet presAssocID="{D4DA84EC-F9D5-41CF-8219-DD8CD9E4A153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290D4545-785E-4CF6-B8AB-C6921289DFA3}" type="pres">
      <dgm:prSet presAssocID="{D4DA84EC-F9D5-41CF-8219-DD8CD9E4A15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279AA7-D8D1-4A15-A609-95D14CBE8F29}" type="pres">
      <dgm:prSet presAssocID="{D4DA84EC-F9D5-41CF-8219-DD8CD9E4A153}" presName="negativeSpace" presStyleCnt="0"/>
      <dgm:spPr/>
    </dgm:pt>
    <dgm:pt modelId="{5ED50E0C-9BD4-42AE-A8D4-BF8B06B714E2}" type="pres">
      <dgm:prSet presAssocID="{D4DA84EC-F9D5-41CF-8219-DD8CD9E4A153}" presName="childText" presStyleLbl="conFgAcc1" presStyleIdx="1" presStyleCnt="6">
        <dgm:presLayoutVars>
          <dgm:bulletEnabled val="1"/>
        </dgm:presLayoutVars>
      </dgm:prSet>
      <dgm:spPr/>
    </dgm:pt>
    <dgm:pt modelId="{EBEBB17B-F5A5-4967-BD64-F69085536565}" type="pres">
      <dgm:prSet presAssocID="{211AE66D-73EC-4C3C-A561-A9D6880E5C7B}" presName="spaceBetweenRectangles" presStyleCnt="0"/>
      <dgm:spPr/>
    </dgm:pt>
    <dgm:pt modelId="{FF60E54D-D9DE-41DE-B657-002A52BC5E36}" type="pres">
      <dgm:prSet presAssocID="{87B894E8-D881-448B-8E4C-A28EF63955B1}" presName="parentLin" presStyleCnt="0"/>
      <dgm:spPr/>
    </dgm:pt>
    <dgm:pt modelId="{D779277C-7291-499A-9C67-615723DDB2EF}" type="pres">
      <dgm:prSet presAssocID="{87B894E8-D881-448B-8E4C-A28EF63955B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FEDFB19-C68A-472E-A410-D53A3828A48A}" type="pres">
      <dgm:prSet presAssocID="{87B894E8-D881-448B-8E4C-A28EF63955B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341A963-5F0B-479C-BC6B-73F99724E4EE}" type="pres">
      <dgm:prSet presAssocID="{87B894E8-D881-448B-8E4C-A28EF63955B1}" presName="negativeSpace" presStyleCnt="0"/>
      <dgm:spPr/>
    </dgm:pt>
    <dgm:pt modelId="{6F97381B-01B4-43AB-B5FB-90A490387325}" type="pres">
      <dgm:prSet presAssocID="{87B894E8-D881-448B-8E4C-A28EF63955B1}" presName="childText" presStyleLbl="conFgAcc1" presStyleIdx="2" presStyleCnt="6">
        <dgm:presLayoutVars>
          <dgm:bulletEnabled val="1"/>
        </dgm:presLayoutVars>
      </dgm:prSet>
      <dgm:spPr/>
    </dgm:pt>
    <dgm:pt modelId="{3B289C55-F33A-4F61-827C-617F8B8F830E}" type="pres">
      <dgm:prSet presAssocID="{1B05B350-47C7-4D08-AC64-1F76DA0DE51C}" presName="spaceBetweenRectangles" presStyleCnt="0"/>
      <dgm:spPr/>
    </dgm:pt>
    <dgm:pt modelId="{8D35B2B9-6207-4829-9D52-6292148FEDE1}" type="pres">
      <dgm:prSet presAssocID="{2BFA0A69-2F02-4086-8B87-B047385228B8}" presName="parentLin" presStyleCnt="0"/>
      <dgm:spPr/>
    </dgm:pt>
    <dgm:pt modelId="{239D8645-E100-4F1D-8B8A-97D406D43888}" type="pres">
      <dgm:prSet presAssocID="{2BFA0A69-2F02-4086-8B87-B047385228B8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0F1E4EDD-3695-476F-94DF-8E4EC25530D2}" type="pres">
      <dgm:prSet presAssocID="{2BFA0A69-2F02-4086-8B87-B047385228B8}" presName="parentText" presStyleLbl="node1" presStyleIdx="3" presStyleCnt="6" custScaleY="15242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CEA0B3-445F-4531-AA88-EDFE0A3E1884}" type="pres">
      <dgm:prSet presAssocID="{2BFA0A69-2F02-4086-8B87-B047385228B8}" presName="negativeSpace" presStyleCnt="0"/>
      <dgm:spPr/>
    </dgm:pt>
    <dgm:pt modelId="{EA049EEA-2485-40D9-A27B-8F471C8D3F5F}" type="pres">
      <dgm:prSet presAssocID="{2BFA0A69-2F02-4086-8B87-B047385228B8}" presName="childText" presStyleLbl="conFgAcc1" presStyleIdx="3" presStyleCnt="6">
        <dgm:presLayoutVars>
          <dgm:bulletEnabled val="1"/>
        </dgm:presLayoutVars>
      </dgm:prSet>
      <dgm:spPr/>
    </dgm:pt>
    <dgm:pt modelId="{2E14B00E-9C3E-4FD1-A642-194FFE7E3CA4}" type="pres">
      <dgm:prSet presAssocID="{97FF9B1A-E7B3-4EAA-8FB0-459857A1E0B2}" presName="spaceBetweenRectangles" presStyleCnt="0"/>
      <dgm:spPr/>
    </dgm:pt>
    <dgm:pt modelId="{BC21CA56-963D-49B6-BFA9-46B0CEA2F2D3}" type="pres">
      <dgm:prSet presAssocID="{84ADC007-9867-4B32-B166-2ADB1D80250B}" presName="parentLin" presStyleCnt="0"/>
      <dgm:spPr/>
    </dgm:pt>
    <dgm:pt modelId="{DF7CD5F3-AE46-4567-AE36-A7005220B0BA}" type="pres">
      <dgm:prSet presAssocID="{84ADC007-9867-4B32-B166-2ADB1D80250B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6564E9B-620B-4357-A03F-6E266CBF1086}" type="pres">
      <dgm:prSet presAssocID="{84ADC007-9867-4B32-B166-2ADB1D80250B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DD176-B51E-4662-BF37-1A9E52AA2E52}" type="pres">
      <dgm:prSet presAssocID="{84ADC007-9867-4B32-B166-2ADB1D80250B}" presName="negativeSpace" presStyleCnt="0"/>
      <dgm:spPr/>
    </dgm:pt>
    <dgm:pt modelId="{158EB9D2-E7C5-42DE-B1F7-E3E2587B1C53}" type="pres">
      <dgm:prSet presAssocID="{84ADC007-9867-4B32-B166-2ADB1D80250B}" presName="childText" presStyleLbl="conFgAcc1" presStyleIdx="4" presStyleCnt="6">
        <dgm:presLayoutVars>
          <dgm:bulletEnabled val="1"/>
        </dgm:presLayoutVars>
      </dgm:prSet>
      <dgm:spPr/>
    </dgm:pt>
    <dgm:pt modelId="{A1A9CB8A-F5A2-4506-A6D5-20690ABC499B}" type="pres">
      <dgm:prSet presAssocID="{068A6550-1848-4C25-93F9-56A027165A38}" presName="spaceBetweenRectangles" presStyleCnt="0"/>
      <dgm:spPr/>
    </dgm:pt>
    <dgm:pt modelId="{3C400AFB-518A-4DC0-9BB7-FE77BA0CA969}" type="pres">
      <dgm:prSet presAssocID="{D1ABF722-4070-41B1-959C-A4C821A45850}" presName="parentLin" presStyleCnt="0"/>
      <dgm:spPr/>
    </dgm:pt>
    <dgm:pt modelId="{A7EC6C53-B951-418B-81CF-F6D6AE05E1C2}" type="pres">
      <dgm:prSet presAssocID="{D1ABF722-4070-41B1-959C-A4C821A4585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453423BE-7553-4F18-9E30-38CE071EA844}" type="pres">
      <dgm:prSet presAssocID="{D1ABF722-4070-41B1-959C-A4C821A4585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27758-3D29-411D-A1BE-2EB85C00A4DA}" type="pres">
      <dgm:prSet presAssocID="{D1ABF722-4070-41B1-959C-A4C821A45850}" presName="negativeSpace" presStyleCnt="0"/>
      <dgm:spPr/>
    </dgm:pt>
    <dgm:pt modelId="{9DBE1D55-7345-45BF-B439-13E31DBFCD65}" type="pres">
      <dgm:prSet presAssocID="{D1ABF722-4070-41B1-959C-A4C821A4585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208D691-6B30-4BE5-B15C-C7C98FCB2D2C}" type="presOf" srcId="{87B894E8-D881-448B-8E4C-A28EF63955B1}" destId="{3FEDFB19-C68A-472E-A410-D53A3828A48A}" srcOrd="1" destOrd="0" presId="urn:microsoft.com/office/officeart/2005/8/layout/list1"/>
    <dgm:cxn modelId="{B65E612F-EA53-4046-8642-85E45F37F9AE}" type="presOf" srcId="{2BFA0A69-2F02-4086-8B87-B047385228B8}" destId="{239D8645-E100-4F1D-8B8A-97D406D43888}" srcOrd="0" destOrd="0" presId="urn:microsoft.com/office/officeart/2005/8/layout/list1"/>
    <dgm:cxn modelId="{E31B441F-059C-4D34-A7B9-3BF257B81203}" type="presOf" srcId="{A9F18536-7E4B-4E20-902C-DAE9F900AEDC}" destId="{6B833314-4E8E-470C-A6D2-FD57E049AD40}" srcOrd="1" destOrd="0" presId="urn:microsoft.com/office/officeart/2005/8/layout/list1"/>
    <dgm:cxn modelId="{C2FC5E58-BF33-4D5F-806A-6543BAD9E661}" type="presOf" srcId="{87B894E8-D881-448B-8E4C-A28EF63955B1}" destId="{D779277C-7291-499A-9C67-615723DDB2EF}" srcOrd="0" destOrd="0" presId="urn:microsoft.com/office/officeart/2005/8/layout/list1"/>
    <dgm:cxn modelId="{D6D05C47-1201-4F16-AE20-E455A94F2FC8}" type="presOf" srcId="{D4DA84EC-F9D5-41CF-8219-DD8CD9E4A153}" destId="{FF7F4B49-B720-42E6-AB44-91695F51A84E}" srcOrd="0" destOrd="0" presId="urn:microsoft.com/office/officeart/2005/8/layout/list1"/>
    <dgm:cxn modelId="{5666BF4F-BCE0-424A-8D02-DB5BED27C18C}" srcId="{BFE46D4A-1B44-4187-83C1-E9B17CEFAAF6}" destId="{A9F18536-7E4B-4E20-902C-DAE9F900AEDC}" srcOrd="0" destOrd="0" parTransId="{A37E6E18-F827-4828-B79E-1257756290DA}" sibTransId="{48C53CE1-38BF-4757-A676-AF4EF35BB716}"/>
    <dgm:cxn modelId="{51443AE3-97CF-425F-A03F-234436A9671F}" srcId="{BFE46D4A-1B44-4187-83C1-E9B17CEFAAF6}" destId="{D1ABF722-4070-41B1-959C-A4C821A45850}" srcOrd="5" destOrd="0" parTransId="{FB4591B4-189F-41CE-8E5E-D744240277CF}" sibTransId="{C6603CD7-FF95-410C-B53F-0FE62123DA70}"/>
    <dgm:cxn modelId="{C96D4611-D7E8-4089-B375-C49F66468BA1}" type="presOf" srcId="{A9F18536-7E4B-4E20-902C-DAE9F900AEDC}" destId="{2D0477A1-4442-4C58-B2B2-D3D66F0DD631}" srcOrd="0" destOrd="0" presId="urn:microsoft.com/office/officeart/2005/8/layout/list1"/>
    <dgm:cxn modelId="{0677EA83-6B33-4B43-AEC4-C33084FF75DE}" type="presOf" srcId="{84ADC007-9867-4B32-B166-2ADB1D80250B}" destId="{DF7CD5F3-AE46-4567-AE36-A7005220B0BA}" srcOrd="0" destOrd="0" presId="urn:microsoft.com/office/officeart/2005/8/layout/list1"/>
    <dgm:cxn modelId="{FC222541-5B35-4BFC-A5F7-B2DAED929215}" type="presOf" srcId="{D1ABF722-4070-41B1-959C-A4C821A45850}" destId="{A7EC6C53-B951-418B-81CF-F6D6AE05E1C2}" srcOrd="0" destOrd="0" presId="urn:microsoft.com/office/officeart/2005/8/layout/list1"/>
    <dgm:cxn modelId="{22978236-9183-476A-B1F9-AC0720E9A7EC}" type="presOf" srcId="{D1ABF722-4070-41B1-959C-A4C821A45850}" destId="{453423BE-7553-4F18-9E30-38CE071EA844}" srcOrd="1" destOrd="0" presId="urn:microsoft.com/office/officeart/2005/8/layout/list1"/>
    <dgm:cxn modelId="{1A449707-BF0F-40DF-9EA2-A3524F302F54}" srcId="{BFE46D4A-1B44-4187-83C1-E9B17CEFAAF6}" destId="{2BFA0A69-2F02-4086-8B87-B047385228B8}" srcOrd="3" destOrd="0" parTransId="{07FF2C17-2103-4121-80FC-9961AFA466F3}" sibTransId="{97FF9B1A-E7B3-4EAA-8FB0-459857A1E0B2}"/>
    <dgm:cxn modelId="{DE6AB36E-8091-4C01-B7AF-4A3013599EE6}" type="presOf" srcId="{2BFA0A69-2F02-4086-8B87-B047385228B8}" destId="{0F1E4EDD-3695-476F-94DF-8E4EC25530D2}" srcOrd="1" destOrd="0" presId="urn:microsoft.com/office/officeart/2005/8/layout/list1"/>
    <dgm:cxn modelId="{4D6E1F22-4F9B-42E0-B2CA-5EACE6B5B99F}" srcId="{BFE46D4A-1B44-4187-83C1-E9B17CEFAAF6}" destId="{D4DA84EC-F9D5-41CF-8219-DD8CD9E4A153}" srcOrd="1" destOrd="0" parTransId="{573E0FC2-6C8B-4A7E-A6C3-013E58D345DD}" sibTransId="{211AE66D-73EC-4C3C-A561-A9D6880E5C7B}"/>
    <dgm:cxn modelId="{AFD6FAAC-DCDB-4374-91A2-88CE99C2060A}" type="presOf" srcId="{D4DA84EC-F9D5-41CF-8219-DD8CD9E4A153}" destId="{290D4545-785E-4CF6-B8AB-C6921289DFA3}" srcOrd="1" destOrd="0" presId="urn:microsoft.com/office/officeart/2005/8/layout/list1"/>
    <dgm:cxn modelId="{88EF32F1-74D9-40BE-B38A-F5FBBC388DE8}" type="presOf" srcId="{84ADC007-9867-4B32-B166-2ADB1D80250B}" destId="{76564E9B-620B-4357-A03F-6E266CBF1086}" srcOrd="1" destOrd="0" presId="urn:microsoft.com/office/officeart/2005/8/layout/list1"/>
    <dgm:cxn modelId="{1AECC6C5-E4E1-4713-8744-3944A0CA7B02}" type="presOf" srcId="{BFE46D4A-1B44-4187-83C1-E9B17CEFAAF6}" destId="{8A95DF3F-B5DE-4023-85EE-A6DEA42DAA16}" srcOrd="0" destOrd="0" presId="urn:microsoft.com/office/officeart/2005/8/layout/list1"/>
    <dgm:cxn modelId="{02F6C87E-E63D-4B05-876C-E0DE1F017165}" srcId="{BFE46D4A-1B44-4187-83C1-E9B17CEFAAF6}" destId="{87B894E8-D881-448B-8E4C-A28EF63955B1}" srcOrd="2" destOrd="0" parTransId="{7A6670B8-93DD-410D-9C96-BE876005FA6B}" sibTransId="{1B05B350-47C7-4D08-AC64-1F76DA0DE51C}"/>
    <dgm:cxn modelId="{977F0058-DFD1-4F1C-BFB3-62BC70F51FC9}" srcId="{BFE46D4A-1B44-4187-83C1-E9B17CEFAAF6}" destId="{84ADC007-9867-4B32-B166-2ADB1D80250B}" srcOrd="4" destOrd="0" parTransId="{A506B68C-D5F7-485A-B467-E07F2A093559}" sibTransId="{068A6550-1848-4C25-93F9-56A027165A38}"/>
    <dgm:cxn modelId="{A19ACE90-3FCD-4C18-A4EC-3F29F9924DD2}" type="presParOf" srcId="{8A95DF3F-B5DE-4023-85EE-A6DEA42DAA16}" destId="{854DC413-2E1B-42C3-BD28-35EE27780C43}" srcOrd="0" destOrd="0" presId="urn:microsoft.com/office/officeart/2005/8/layout/list1"/>
    <dgm:cxn modelId="{08B64E36-0ED6-4154-8C68-FBC4BC9A27B3}" type="presParOf" srcId="{854DC413-2E1B-42C3-BD28-35EE27780C43}" destId="{2D0477A1-4442-4C58-B2B2-D3D66F0DD631}" srcOrd="0" destOrd="0" presId="urn:microsoft.com/office/officeart/2005/8/layout/list1"/>
    <dgm:cxn modelId="{A164D79B-04ED-40AC-BDB4-C72AE869D410}" type="presParOf" srcId="{854DC413-2E1B-42C3-BD28-35EE27780C43}" destId="{6B833314-4E8E-470C-A6D2-FD57E049AD40}" srcOrd="1" destOrd="0" presId="urn:microsoft.com/office/officeart/2005/8/layout/list1"/>
    <dgm:cxn modelId="{7EF9CB53-B3ED-423A-A627-77BED7A36455}" type="presParOf" srcId="{8A95DF3F-B5DE-4023-85EE-A6DEA42DAA16}" destId="{F4EC9B47-3092-41AC-87AD-12BB5698B928}" srcOrd="1" destOrd="0" presId="urn:microsoft.com/office/officeart/2005/8/layout/list1"/>
    <dgm:cxn modelId="{47C7B065-E412-43B4-B037-208C70CA1598}" type="presParOf" srcId="{8A95DF3F-B5DE-4023-85EE-A6DEA42DAA16}" destId="{99FEE6E1-B528-41A0-B303-3D13A5E51E2B}" srcOrd="2" destOrd="0" presId="urn:microsoft.com/office/officeart/2005/8/layout/list1"/>
    <dgm:cxn modelId="{60C5AD25-73CE-4B90-9C78-253DFCFCFC64}" type="presParOf" srcId="{8A95DF3F-B5DE-4023-85EE-A6DEA42DAA16}" destId="{CEC7BB71-5313-4BA6-A931-BAE4EB8FB221}" srcOrd="3" destOrd="0" presId="urn:microsoft.com/office/officeart/2005/8/layout/list1"/>
    <dgm:cxn modelId="{7348D5A6-91F1-4EA3-959A-07DC3EC6351D}" type="presParOf" srcId="{8A95DF3F-B5DE-4023-85EE-A6DEA42DAA16}" destId="{2272C3F9-7F2F-4E1A-BC31-EABFDF1315EF}" srcOrd="4" destOrd="0" presId="urn:microsoft.com/office/officeart/2005/8/layout/list1"/>
    <dgm:cxn modelId="{EF9BBE61-7A21-4F1E-9388-D42475693FA3}" type="presParOf" srcId="{2272C3F9-7F2F-4E1A-BC31-EABFDF1315EF}" destId="{FF7F4B49-B720-42E6-AB44-91695F51A84E}" srcOrd="0" destOrd="0" presId="urn:microsoft.com/office/officeart/2005/8/layout/list1"/>
    <dgm:cxn modelId="{2DDFA6A4-9ADB-4E99-943C-DE83D9366538}" type="presParOf" srcId="{2272C3F9-7F2F-4E1A-BC31-EABFDF1315EF}" destId="{290D4545-785E-4CF6-B8AB-C6921289DFA3}" srcOrd="1" destOrd="0" presId="urn:microsoft.com/office/officeart/2005/8/layout/list1"/>
    <dgm:cxn modelId="{259ED7A7-A0CC-4A27-98A1-A155FC5209CE}" type="presParOf" srcId="{8A95DF3F-B5DE-4023-85EE-A6DEA42DAA16}" destId="{D3279AA7-D8D1-4A15-A609-95D14CBE8F29}" srcOrd="5" destOrd="0" presId="urn:microsoft.com/office/officeart/2005/8/layout/list1"/>
    <dgm:cxn modelId="{0892D809-D261-49A4-A3EF-437110AFAE2D}" type="presParOf" srcId="{8A95DF3F-B5DE-4023-85EE-A6DEA42DAA16}" destId="{5ED50E0C-9BD4-42AE-A8D4-BF8B06B714E2}" srcOrd="6" destOrd="0" presId="urn:microsoft.com/office/officeart/2005/8/layout/list1"/>
    <dgm:cxn modelId="{0FE789E2-EFC5-4E8C-929E-A5CBDB9E92E3}" type="presParOf" srcId="{8A95DF3F-B5DE-4023-85EE-A6DEA42DAA16}" destId="{EBEBB17B-F5A5-4967-BD64-F69085536565}" srcOrd="7" destOrd="0" presId="urn:microsoft.com/office/officeart/2005/8/layout/list1"/>
    <dgm:cxn modelId="{A92DB937-C564-48C8-A522-EB6348CC7EF0}" type="presParOf" srcId="{8A95DF3F-B5DE-4023-85EE-A6DEA42DAA16}" destId="{FF60E54D-D9DE-41DE-B657-002A52BC5E36}" srcOrd="8" destOrd="0" presId="urn:microsoft.com/office/officeart/2005/8/layout/list1"/>
    <dgm:cxn modelId="{981275C4-38B9-44F0-B4D5-B96586658837}" type="presParOf" srcId="{FF60E54D-D9DE-41DE-B657-002A52BC5E36}" destId="{D779277C-7291-499A-9C67-615723DDB2EF}" srcOrd="0" destOrd="0" presId="urn:microsoft.com/office/officeart/2005/8/layout/list1"/>
    <dgm:cxn modelId="{07F21A25-506A-4152-9349-E6C49C4F48D2}" type="presParOf" srcId="{FF60E54D-D9DE-41DE-B657-002A52BC5E36}" destId="{3FEDFB19-C68A-472E-A410-D53A3828A48A}" srcOrd="1" destOrd="0" presId="urn:microsoft.com/office/officeart/2005/8/layout/list1"/>
    <dgm:cxn modelId="{3A01DE40-12C7-4533-85EE-B7883DEB25CB}" type="presParOf" srcId="{8A95DF3F-B5DE-4023-85EE-A6DEA42DAA16}" destId="{8341A963-5F0B-479C-BC6B-73F99724E4EE}" srcOrd="9" destOrd="0" presId="urn:microsoft.com/office/officeart/2005/8/layout/list1"/>
    <dgm:cxn modelId="{51BCC3F2-8BC3-4B32-B34B-4F8FF3EE2ECF}" type="presParOf" srcId="{8A95DF3F-B5DE-4023-85EE-A6DEA42DAA16}" destId="{6F97381B-01B4-43AB-B5FB-90A490387325}" srcOrd="10" destOrd="0" presId="urn:microsoft.com/office/officeart/2005/8/layout/list1"/>
    <dgm:cxn modelId="{89481665-92D0-4701-B3A9-B9F49A85BE8A}" type="presParOf" srcId="{8A95DF3F-B5DE-4023-85EE-A6DEA42DAA16}" destId="{3B289C55-F33A-4F61-827C-617F8B8F830E}" srcOrd="11" destOrd="0" presId="urn:microsoft.com/office/officeart/2005/8/layout/list1"/>
    <dgm:cxn modelId="{8BDE9478-8E91-4A59-A301-8D46B925425E}" type="presParOf" srcId="{8A95DF3F-B5DE-4023-85EE-A6DEA42DAA16}" destId="{8D35B2B9-6207-4829-9D52-6292148FEDE1}" srcOrd="12" destOrd="0" presId="urn:microsoft.com/office/officeart/2005/8/layout/list1"/>
    <dgm:cxn modelId="{B8A7D57C-FBED-418E-BBE8-791D2EF63B29}" type="presParOf" srcId="{8D35B2B9-6207-4829-9D52-6292148FEDE1}" destId="{239D8645-E100-4F1D-8B8A-97D406D43888}" srcOrd="0" destOrd="0" presId="urn:microsoft.com/office/officeart/2005/8/layout/list1"/>
    <dgm:cxn modelId="{8D6C6640-1E2B-40C3-A1B3-49F5A7330F3F}" type="presParOf" srcId="{8D35B2B9-6207-4829-9D52-6292148FEDE1}" destId="{0F1E4EDD-3695-476F-94DF-8E4EC25530D2}" srcOrd="1" destOrd="0" presId="urn:microsoft.com/office/officeart/2005/8/layout/list1"/>
    <dgm:cxn modelId="{B70B898C-FCE4-4CBC-B255-B78EC275779E}" type="presParOf" srcId="{8A95DF3F-B5DE-4023-85EE-A6DEA42DAA16}" destId="{6CCEA0B3-445F-4531-AA88-EDFE0A3E1884}" srcOrd="13" destOrd="0" presId="urn:microsoft.com/office/officeart/2005/8/layout/list1"/>
    <dgm:cxn modelId="{48743730-EC21-4020-A09A-4BCE2B986AF9}" type="presParOf" srcId="{8A95DF3F-B5DE-4023-85EE-A6DEA42DAA16}" destId="{EA049EEA-2485-40D9-A27B-8F471C8D3F5F}" srcOrd="14" destOrd="0" presId="urn:microsoft.com/office/officeart/2005/8/layout/list1"/>
    <dgm:cxn modelId="{E0FE71A3-7FBA-4F53-9C9E-1C805595BCBD}" type="presParOf" srcId="{8A95DF3F-B5DE-4023-85EE-A6DEA42DAA16}" destId="{2E14B00E-9C3E-4FD1-A642-194FFE7E3CA4}" srcOrd="15" destOrd="0" presId="urn:microsoft.com/office/officeart/2005/8/layout/list1"/>
    <dgm:cxn modelId="{220F7BDF-3E85-4676-A3F9-A50D1491420C}" type="presParOf" srcId="{8A95DF3F-B5DE-4023-85EE-A6DEA42DAA16}" destId="{BC21CA56-963D-49B6-BFA9-46B0CEA2F2D3}" srcOrd="16" destOrd="0" presId="urn:microsoft.com/office/officeart/2005/8/layout/list1"/>
    <dgm:cxn modelId="{F48390A1-41AB-41CB-9284-D975E80EC52D}" type="presParOf" srcId="{BC21CA56-963D-49B6-BFA9-46B0CEA2F2D3}" destId="{DF7CD5F3-AE46-4567-AE36-A7005220B0BA}" srcOrd="0" destOrd="0" presId="urn:microsoft.com/office/officeart/2005/8/layout/list1"/>
    <dgm:cxn modelId="{1130F2EA-F84C-46FD-A58B-0E3BFFB6A3BF}" type="presParOf" srcId="{BC21CA56-963D-49B6-BFA9-46B0CEA2F2D3}" destId="{76564E9B-620B-4357-A03F-6E266CBF1086}" srcOrd="1" destOrd="0" presId="urn:microsoft.com/office/officeart/2005/8/layout/list1"/>
    <dgm:cxn modelId="{5BF484DA-2EFC-426C-A25E-0585F350FAC6}" type="presParOf" srcId="{8A95DF3F-B5DE-4023-85EE-A6DEA42DAA16}" destId="{C50DD176-B51E-4662-BF37-1A9E52AA2E52}" srcOrd="17" destOrd="0" presId="urn:microsoft.com/office/officeart/2005/8/layout/list1"/>
    <dgm:cxn modelId="{36115FC1-0D01-4100-8C43-4D55F2C9FF5E}" type="presParOf" srcId="{8A95DF3F-B5DE-4023-85EE-A6DEA42DAA16}" destId="{158EB9D2-E7C5-42DE-B1F7-E3E2587B1C53}" srcOrd="18" destOrd="0" presId="urn:microsoft.com/office/officeart/2005/8/layout/list1"/>
    <dgm:cxn modelId="{DDD0B9B5-B046-4A46-9B9B-12DC4B290838}" type="presParOf" srcId="{8A95DF3F-B5DE-4023-85EE-A6DEA42DAA16}" destId="{A1A9CB8A-F5A2-4506-A6D5-20690ABC499B}" srcOrd="19" destOrd="0" presId="urn:microsoft.com/office/officeart/2005/8/layout/list1"/>
    <dgm:cxn modelId="{5DCDEAAC-6CA0-4436-9B4F-8431EE758FC2}" type="presParOf" srcId="{8A95DF3F-B5DE-4023-85EE-A6DEA42DAA16}" destId="{3C400AFB-518A-4DC0-9BB7-FE77BA0CA969}" srcOrd="20" destOrd="0" presId="urn:microsoft.com/office/officeart/2005/8/layout/list1"/>
    <dgm:cxn modelId="{A7FEA308-A19F-4BA3-B976-2C9BA0D6EFE8}" type="presParOf" srcId="{3C400AFB-518A-4DC0-9BB7-FE77BA0CA969}" destId="{A7EC6C53-B951-418B-81CF-F6D6AE05E1C2}" srcOrd="0" destOrd="0" presId="urn:microsoft.com/office/officeart/2005/8/layout/list1"/>
    <dgm:cxn modelId="{CB973169-DF0B-4BF0-BD70-55569BA57AE2}" type="presParOf" srcId="{3C400AFB-518A-4DC0-9BB7-FE77BA0CA969}" destId="{453423BE-7553-4F18-9E30-38CE071EA844}" srcOrd="1" destOrd="0" presId="urn:microsoft.com/office/officeart/2005/8/layout/list1"/>
    <dgm:cxn modelId="{C7F3DBA9-C27C-4906-951A-508918209F4E}" type="presParOf" srcId="{8A95DF3F-B5DE-4023-85EE-A6DEA42DAA16}" destId="{B5827758-3D29-411D-A1BE-2EB85C00A4DA}" srcOrd="21" destOrd="0" presId="urn:microsoft.com/office/officeart/2005/8/layout/list1"/>
    <dgm:cxn modelId="{5B049E71-32FE-448D-81B8-7EC1BCDC474A}" type="presParOf" srcId="{8A95DF3F-B5DE-4023-85EE-A6DEA42DAA16}" destId="{9DBE1D55-7345-45BF-B439-13E31DBFCD65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BEB7C-8BEE-4195-9884-5FC84866225B}">
      <dsp:nvSpPr>
        <dsp:cNvPr id="0" name=""/>
        <dsp:cNvSpPr/>
      </dsp:nvSpPr>
      <dsp:spPr>
        <a:xfrm>
          <a:off x="0" y="1517698"/>
          <a:ext cx="6096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9D0D3-3095-4B87-946A-630E072999A3}">
      <dsp:nvSpPr>
        <dsp:cNvPr id="0" name=""/>
        <dsp:cNvSpPr/>
      </dsp:nvSpPr>
      <dsp:spPr>
        <a:xfrm>
          <a:off x="304502" y="67488"/>
          <a:ext cx="4263032" cy="17567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забезпечення громадянам можливості реалізації конституційного права на здобуття освіти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390260" y="153246"/>
        <a:ext cx="4091516" cy="1585248"/>
      </dsp:txXfrm>
    </dsp:sp>
    <dsp:sp modelId="{2B553E82-0C30-4BA1-9521-C7AE2DA0E305}">
      <dsp:nvSpPr>
        <dsp:cNvPr id="0" name=""/>
        <dsp:cNvSpPr/>
      </dsp:nvSpPr>
      <dsp:spPr>
        <a:xfrm>
          <a:off x="0" y="3618511"/>
          <a:ext cx="6096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A2945-8FBF-467A-AA39-84D2381043D5}">
      <dsp:nvSpPr>
        <dsp:cNvPr id="0" name=""/>
        <dsp:cNvSpPr/>
      </dsp:nvSpPr>
      <dsp:spPr>
        <a:xfrm>
          <a:off x="304502" y="2061852"/>
          <a:ext cx="4344925" cy="17780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забезпечення громадянам можливості реалізації професійної кваліфікації</a:t>
          </a:r>
          <a:endParaRPr lang="uk-UA" sz="2400" kern="1200" dirty="0">
            <a:solidFill>
              <a:schemeClr val="tx1"/>
            </a:solidFill>
          </a:endParaRPr>
        </a:p>
      </dsp:txBody>
      <dsp:txXfrm>
        <a:off x="391300" y="2148650"/>
        <a:ext cx="4171329" cy="1604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47C88-BF68-46C7-9AE9-E5B8F69E3429}">
      <dsp:nvSpPr>
        <dsp:cNvPr id="0" name=""/>
        <dsp:cNvSpPr/>
      </dsp:nvSpPr>
      <dsp:spPr>
        <a:xfrm>
          <a:off x="-393918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C949CA-0EF5-4E0F-A60E-219F64C42893}">
      <dsp:nvSpPr>
        <dsp:cNvPr id="0" name=""/>
        <dsp:cNvSpPr/>
      </dsp:nvSpPr>
      <dsp:spPr>
        <a:xfrm>
          <a:off x="1790049" y="269956"/>
          <a:ext cx="2582202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СТАТІ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790049" y="269956"/>
        <a:ext cx="2582202" cy="508162"/>
      </dsp:txXfrm>
    </dsp:sp>
    <dsp:sp modelId="{4B38639E-D9B5-4B33-B9F8-8F865D101852}">
      <dsp:nvSpPr>
        <dsp:cNvPr id="0" name=""/>
        <dsp:cNvSpPr/>
      </dsp:nvSpPr>
      <dsp:spPr>
        <a:xfrm>
          <a:off x="722086" y="190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EBECC-4096-4B9E-9901-3CCF847A29A9}">
      <dsp:nvSpPr>
        <dsp:cNvPr id="0" name=""/>
        <dsp:cNvSpPr/>
      </dsp:nvSpPr>
      <dsp:spPr>
        <a:xfrm>
          <a:off x="2153904" y="937890"/>
          <a:ext cx="2332934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РАСИ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2153904" y="937890"/>
        <a:ext cx="2332934" cy="508162"/>
      </dsp:txXfrm>
    </dsp:sp>
    <dsp:sp modelId="{3C85F5B6-4AAD-43CB-80F7-BE5DBCC7290F}">
      <dsp:nvSpPr>
        <dsp:cNvPr id="0" name=""/>
        <dsp:cNvSpPr/>
      </dsp:nvSpPr>
      <dsp:spPr>
        <a:xfrm>
          <a:off x="1058780" y="948653"/>
          <a:ext cx="690084" cy="6426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0A935B-FBA4-48A2-81DC-56392436B9A1}">
      <dsp:nvSpPr>
        <dsp:cNvPr id="0" name=""/>
        <dsp:cNvSpPr/>
      </dsp:nvSpPr>
      <dsp:spPr>
        <a:xfrm>
          <a:off x="2281113" y="1735360"/>
          <a:ext cx="2559781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НАЦІОНАЛЬНОСТІ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2281113" y="1735360"/>
        <a:ext cx="2559781" cy="508162"/>
      </dsp:txXfrm>
    </dsp:sp>
    <dsp:sp modelId="{CFF3B240-92B5-4592-8CB7-5152AB1AB7FE}">
      <dsp:nvSpPr>
        <dsp:cNvPr id="0" name=""/>
        <dsp:cNvSpPr/>
      </dsp:nvSpPr>
      <dsp:spPr>
        <a:xfrm>
          <a:off x="842756" y="1754314"/>
          <a:ext cx="1345652" cy="5553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F7004-8766-456E-954E-33C75F8F5A6E}">
      <dsp:nvSpPr>
        <dsp:cNvPr id="0" name=""/>
        <dsp:cNvSpPr/>
      </dsp:nvSpPr>
      <dsp:spPr>
        <a:xfrm>
          <a:off x="2016228" y="2549853"/>
          <a:ext cx="2562560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СОЦІАЛЬНОГО І МАЙНОВОГО СТАНУ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2016228" y="2549853"/>
        <a:ext cx="2562560" cy="508162"/>
      </dsp:txXfrm>
    </dsp:sp>
    <dsp:sp modelId="{32776DA2-E9DD-445E-AB8F-6BE17C2E7125}">
      <dsp:nvSpPr>
        <dsp:cNvPr id="0" name=""/>
        <dsp:cNvSpPr/>
      </dsp:nvSpPr>
      <dsp:spPr>
        <a:xfrm>
          <a:off x="1086220" y="2476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0BA33-DE65-4DAA-9A05-E8B638A74AE5}">
      <dsp:nvSpPr>
        <dsp:cNvPr id="0" name=""/>
        <dsp:cNvSpPr/>
      </dsp:nvSpPr>
      <dsp:spPr>
        <a:xfrm>
          <a:off x="1800174" y="3319536"/>
          <a:ext cx="2579600" cy="508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РОДУ ТА ХАРАКТЕРУ ЗАНЯТЬ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800174" y="3319536"/>
        <a:ext cx="2579600" cy="508162"/>
      </dsp:txXfrm>
    </dsp:sp>
    <dsp:sp modelId="{0AECD5BB-8740-42A3-86C7-327EE9B5BBA5}">
      <dsp:nvSpPr>
        <dsp:cNvPr id="0" name=""/>
        <dsp:cNvSpPr/>
      </dsp:nvSpPr>
      <dsp:spPr>
        <a:xfrm>
          <a:off x="722086" y="3238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A4E13-5D21-46D3-AB4F-D947666FB1FF}">
      <dsp:nvSpPr>
        <dsp:cNvPr id="0" name=""/>
        <dsp:cNvSpPr/>
      </dsp:nvSpPr>
      <dsp:spPr>
        <a:xfrm>
          <a:off x="291901" y="1460834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solidFill>
                <a:schemeClr val="tx1"/>
              </a:solidFill>
            </a:rPr>
            <a:t>Запровадження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дистанційної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форми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навчання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13144" y="1482077"/>
        <a:ext cx="1408092" cy="682803"/>
      </dsp:txXfrm>
    </dsp:sp>
    <dsp:sp modelId="{BDA625F7-40ED-4B34-877D-00E3B955F0FF}">
      <dsp:nvSpPr>
        <dsp:cNvPr id="0" name=""/>
        <dsp:cNvSpPr/>
      </dsp:nvSpPr>
      <dsp:spPr>
        <a:xfrm rot="17945813">
          <a:off x="1436003" y="1286115"/>
          <a:ext cx="119318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93184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02765" y="1272348"/>
        <a:ext cx="59659" cy="59659"/>
      </dsp:txXfrm>
    </dsp:sp>
    <dsp:sp modelId="{6FB74C89-7CDF-4FEF-9B81-41055B9194BC}">
      <dsp:nvSpPr>
        <dsp:cNvPr id="0" name=""/>
        <dsp:cNvSpPr/>
      </dsp:nvSpPr>
      <dsp:spPr>
        <a:xfrm>
          <a:off x="2322710" y="418231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ЗВО, ЗПО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343953" y="439474"/>
        <a:ext cx="1408092" cy="682803"/>
      </dsp:txXfrm>
    </dsp:sp>
    <dsp:sp modelId="{86A79501-72E6-4146-842E-39E107222892}">
      <dsp:nvSpPr>
        <dsp:cNvPr id="0" name=""/>
        <dsp:cNvSpPr/>
      </dsp:nvSpPr>
      <dsp:spPr>
        <a:xfrm rot="19457599">
          <a:off x="3706126" y="556293"/>
          <a:ext cx="71455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14556" y="160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45540" y="554491"/>
        <a:ext cx="35727" cy="35727"/>
      </dsp:txXfrm>
    </dsp:sp>
    <dsp:sp modelId="{4BDE8934-D65B-4424-B495-DCA42B517A6F}">
      <dsp:nvSpPr>
        <dsp:cNvPr id="0" name=""/>
        <dsp:cNvSpPr/>
      </dsp:nvSpPr>
      <dsp:spPr>
        <a:xfrm>
          <a:off x="4353520" y="1190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solidFill>
                <a:schemeClr val="tx1"/>
              </a:solidFill>
            </a:rPr>
            <a:t>Рішення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вченої</a:t>
          </a:r>
          <a:r>
            <a:rPr lang="ru-RU" sz="1200" b="1" kern="1200" dirty="0" smtClean="0">
              <a:solidFill>
                <a:schemeClr val="tx1"/>
              </a:solidFill>
            </a:rPr>
            <a:t> ради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4374763" y="22433"/>
        <a:ext cx="1408092" cy="682803"/>
      </dsp:txXfrm>
    </dsp:sp>
    <dsp:sp modelId="{521F633D-55C8-48A7-B9EA-F5EDA312B84C}">
      <dsp:nvSpPr>
        <dsp:cNvPr id="0" name=""/>
        <dsp:cNvSpPr/>
      </dsp:nvSpPr>
      <dsp:spPr>
        <a:xfrm rot="2142401">
          <a:off x="3706126" y="973334"/>
          <a:ext cx="71455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14556" y="160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45540" y="971533"/>
        <a:ext cx="35727" cy="35727"/>
      </dsp:txXfrm>
    </dsp:sp>
    <dsp:sp modelId="{9E53E0A4-A393-4E1F-8BE1-7C36814E3CBD}">
      <dsp:nvSpPr>
        <dsp:cNvPr id="0" name=""/>
        <dsp:cNvSpPr/>
      </dsp:nvSpPr>
      <dsp:spPr>
        <a:xfrm>
          <a:off x="4353520" y="835273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Погодження</a:t>
          </a:r>
          <a:r>
            <a:rPr lang="ru-RU" sz="1200" kern="1200" dirty="0" smtClean="0"/>
            <a:t> з МОН</a:t>
          </a:r>
          <a:endParaRPr lang="ru-RU" sz="1200" kern="1200" dirty="0"/>
        </a:p>
      </dsp:txBody>
      <dsp:txXfrm>
        <a:off x="4374763" y="856516"/>
        <a:ext cx="1408092" cy="682803"/>
      </dsp:txXfrm>
    </dsp:sp>
    <dsp:sp modelId="{B2EDB91A-B06B-462B-9C8A-928D5D74A46F}">
      <dsp:nvSpPr>
        <dsp:cNvPr id="0" name=""/>
        <dsp:cNvSpPr/>
      </dsp:nvSpPr>
      <dsp:spPr>
        <a:xfrm rot="3654187">
          <a:off x="1436003" y="2328718"/>
          <a:ext cx="119318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93184" y="16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02765" y="2314951"/>
        <a:ext cx="59659" cy="59659"/>
      </dsp:txXfrm>
    </dsp:sp>
    <dsp:sp modelId="{A893C7D9-BE15-4674-BFB2-93DD9CCD94D3}">
      <dsp:nvSpPr>
        <dsp:cNvPr id="0" name=""/>
        <dsp:cNvSpPr/>
      </dsp:nvSpPr>
      <dsp:spPr>
        <a:xfrm>
          <a:off x="2322710" y="2503437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ЗОЗ, ПТЗО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343953" y="2524680"/>
        <a:ext cx="1408092" cy="682803"/>
      </dsp:txXfrm>
    </dsp:sp>
    <dsp:sp modelId="{C48B35BD-05B2-4B56-AEBF-2A73DDE19C6F}">
      <dsp:nvSpPr>
        <dsp:cNvPr id="0" name=""/>
        <dsp:cNvSpPr/>
      </dsp:nvSpPr>
      <dsp:spPr>
        <a:xfrm rot="18289469">
          <a:off x="3555378" y="2432979"/>
          <a:ext cx="101605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16052" y="160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38003" y="2423639"/>
        <a:ext cx="50802" cy="50802"/>
      </dsp:txXfrm>
    </dsp:sp>
    <dsp:sp modelId="{95FFD9DB-B5FD-4367-BE5A-B102720F1855}">
      <dsp:nvSpPr>
        <dsp:cNvPr id="0" name=""/>
        <dsp:cNvSpPr/>
      </dsp:nvSpPr>
      <dsp:spPr>
        <a:xfrm>
          <a:off x="4353520" y="1669355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solidFill>
                <a:schemeClr val="tx1"/>
              </a:solidFill>
            </a:rPr>
            <a:t>Рішення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педагогічної</a:t>
          </a:r>
          <a:r>
            <a:rPr lang="ru-RU" sz="1200" b="1" kern="1200" dirty="0" smtClean="0">
              <a:solidFill>
                <a:schemeClr val="tx1"/>
              </a:solidFill>
            </a:rPr>
            <a:t> ради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4374763" y="1690598"/>
        <a:ext cx="1408092" cy="682803"/>
      </dsp:txXfrm>
    </dsp:sp>
    <dsp:sp modelId="{DA0227C4-ADD0-47ED-AF86-2EB9B3AECCD2}">
      <dsp:nvSpPr>
        <dsp:cNvPr id="0" name=""/>
        <dsp:cNvSpPr/>
      </dsp:nvSpPr>
      <dsp:spPr>
        <a:xfrm>
          <a:off x="3773289" y="2850020"/>
          <a:ext cx="58023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580231" y="160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48898" y="2851576"/>
        <a:ext cx="29011" cy="29011"/>
      </dsp:txXfrm>
    </dsp:sp>
    <dsp:sp modelId="{F158CB9D-D6D4-4D32-8C7C-6993CFC560A1}">
      <dsp:nvSpPr>
        <dsp:cNvPr id="0" name=""/>
        <dsp:cNvSpPr/>
      </dsp:nvSpPr>
      <dsp:spPr>
        <a:xfrm>
          <a:off x="4353520" y="2503437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solidFill>
                <a:schemeClr val="tx1"/>
              </a:solidFill>
            </a:rPr>
            <a:t>Погодження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із</a:t>
          </a:r>
          <a:r>
            <a:rPr lang="ru-RU" sz="1200" b="1" kern="1200" dirty="0" smtClean="0">
              <a:solidFill>
                <a:schemeClr val="tx1"/>
              </a:solidFill>
            </a:rPr>
            <a:t> органом </a:t>
          </a:r>
          <a:r>
            <a:rPr lang="ru-RU" sz="1200" b="1" kern="1200" dirty="0" err="1" smtClean="0">
              <a:solidFill>
                <a:schemeClr val="tx1"/>
              </a:solidFill>
            </a:rPr>
            <a:t>управління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освітою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4374763" y="2524680"/>
        <a:ext cx="1408092" cy="682803"/>
      </dsp:txXfrm>
    </dsp:sp>
    <dsp:sp modelId="{8B2C6F2C-49E1-4484-BB71-A15D6347AEDB}">
      <dsp:nvSpPr>
        <dsp:cNvPr id="0" name=""/>
        <dsp:cNvSpPr/>
      </dsp:nvSpPr>
      <dsp:spPr>
        <a:xfrm rot="3310531">
          <a:off x="3555378" y="3267061"/>
          <a:ext cx="101605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16052" y="160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38003" y="3257722"/>
        <a:ext cx="50802" cy="50802"/>
      </dsp:txXfrm>
    </dsp:sp>
    <dsp:sp modelId="{99541601-B092-4DA8-B766-FA2DA33BF8D5}">
      <dsp:nvSpPr>
        <dsp:cNvPr id="0" name=""/>
        <dsp:cNvSpPr/>
      </dsp:nvSpPr>
      <dsp:spPr>
        <a:xfrm>
          <a:off x="4353520" y="3337520"/>
          <a:ext cx="1450578" cy="72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chemeClr val="tx1"/>
              </a:solidFill>
            </a:rPr>
            <a:t>Наявність кадрового і системотехнічного забезпечення</a:t>
          </a:r>
          <a:endParaRPr lang="uk-UA" sz="1200" b="1" kern="1200" dirty="0">
            <a:solidFill>
              <a:schemeClr val="tx1"/>
            </a:solidFill>
          </a:endParaRPr>
        </a:p>
      </dsp:txBody>
      <dsp:txXfrm>
        <a:off x="4374763" y="3358763"/>
        <a:ext cx="1408092" cy="6828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EE6E1-B528-41A0-B303-3D13A5E51E2B}">
      <dsp:nvSpPr>
        <dsp:cNvPr id="0" name=""/>
        <dsp:cNvSpPr/>
      </dsp:nvSpPr>
      <dsp:spPr>
        <a:xfrm>
          <a:off x="0" y="1345636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833314-4E8E-470C-A6D2-FD57E049AD40}">
      <dsp:nvSpPr>
        <dsp:cNvPr id="0" name=""/>
        <dsp:cNvSpPr/>
      </dsp:nvSpPr>
      <dsp:spPr>
        <a:xfrm>
          <a:off x="394335" y="1133363"/>
          <a:ext cx="5520690" cy="3155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Ліцензія на підготовку фахівців за заочною формою навчання</a:t>
          </a:r>
          <a:endParaRPr lang="uk-UA" sz="1600" kern="1200" dirty="0"/>
        </a:p>
      </dsp:txBody>
      <dsp:txXfrm>
        <a:off x="409741" y="1148769"/>
        <a:ext cx="5489878" cy="284781"/>
      </dsp:txXfrm>
    </dsp:sp>
    <dsp:sp modelId="{5ED50E0C-9BD4-42AE-A8D4-BF8B06B714E2}">
      <dsp:nvSpPr>
        <dsp:cNvPr id="0" name=""/>
        <dsp:cNvSpPr/>
      </dsp:nvSpPr>
      <dsp:spPr>
        <a:xfrm>
          <a:off x="0" y="1663156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D4545-785E-4CF6-B8AB-C6921289DFA3}">
      <dsp:nvSpPr>
        <dsp:cNvPr id="0" name=""/>
        <dsp:cNvSpPr/>
      </dsp:nvSpPr>
      <dsp:spPr>
        <a:xfrm>
          <a:off x="394335" y="1559836"/>
          <a:ext cx="5520690" cy="206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Положення про дистанційне навчання у закладі освіти</a:t>
          </a:r>
          <a:endParaRPr lang="ru-RU" sz="1600" kern="1200" dirty="0"/>
        </a:p>
      </dsp:txBody>
      <dsp:txXfrm>
        <a:off x="404422" y="1569923"/>
        <a:ext cx="5500516" cy="186466"/>
      </dsp:txXfrm>
    </dsp:sp>
    <dsp:sp modelId="{6F97381B-01B4-43AB-B5FB-90A490387325}">
      <dsp:nvSpPr>
        <dsp:cNvPr id="0" name=""/>
        <dsp:cNvSpPr/>
      </dsp:nvSpPr>
      <dsp:spPr>
        <a:xfrm>
          <a:off x="0" y="1980676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EDFB19-C68A-472E-A410-D53A3828A48A}">
      <dsp:nvSpPr>
        <dsp:cNvPr id="0" name=""/>
        <dsp:cNvSpPr/>
      </dsp:nvSpPr>
      <dsp:spPr>
        <a:xfrm>
          <a:off x="394335" y="1877356"/>
          <a:ext cx="5520690" cy="206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Підрозділ закладу освіти з організації ДН </a:t>
          </a:r>
          <a:endParaRPr lang="ru-RU" sz="1600" kern="1200" dirty="0"/>
        </a:p>
      </dsp:txBody>
      <dsp:txXfrm>
        <a:off x="404422" y="1887443"/>
        <a:ext cx="5500516" cy="186466"/>
      </dsp:txXfrm>
    </dsp:sp>
    <dsp:sp modelId="{EA049EEA-2485-40D9-A27B-8F471C8D3F5F}">
      <dsp:nvSpPr>
        <dsp:cNvPr id="0" name=""/>
        <dsp:cNvSpPr/>
      </dsp:nvSpPr>
      <dsp:spPr>
        <a:xfrm>
          <a:off x="0" y="2406534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E4EDD-3695-476F-94DF-8E4EC25530D2}">
      <dsp:nvSpPr>
        <dsp:cNvPr id="0" name=""/>
        <dsp:cNvSpPr/>
      </dsp:nvSpPr>
      <dsp:spPr>
        <a:xfrm>
          <a:off x="394335" y="2194876"/>
          <a:ext cx="5520690" cy="314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ліцензійного програмного забезпечення або програмного забезпечення, побудованого на програмних продуктах з відкритими кодами</a:t>
          </a:r>
          <a:endParaRPr lang="uk-UA" sz="1600" kern="1200" dirty="0"/>
        </a:p>
      </dsp:txBody>
      <dsp:txXfrm>
        <a:off x="409711" y="2210252"/>
        <a:ext cx="5489938" cy="284225"/>
      </dsp:txXfrm>
    </dsp:sp>
    <dsp:sp modelId="{158EB9D2-E7C5-42DE-B1F7-E3E2587B1C53}">
      <dsp:nvSpPr>
        <dsp:cNvPr id="0" name=""/>
        <dsp:cNvSpPr/>
      </dsp:nvSpPr>
      <dsp:spPr>
        <a:xfrm>
          <a:off x="0" y="2724054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64E9B-620B-4357-A03F-6E266CBF1086}">
      <dsp:nvSpPr>
        <dsp:cNvPr id="0" name=""/>
        <dsp:cNvSpPr/>
      </dsp:nvSpPr>
      <dsp:spPr>
        <a:xfrm>
          <a:off x="394335" y="2620734"/>
          <a:ext cx="5520690" cy="206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dirty="0" smtClean="0"/>
            <a:t>оновлення комп’ютерної техніки та програмного забезпечення відповідно до розвитку сфери інформаційних технологій</a:t>
          </a:r>
          <a:endParaRPr lang="ru-RU" sz="700" kern="1200" dirty="0"/>
        </a:p>
      </dsp:txBody>
      <dsp:txXfrm>
        <a:off x="404422" y="2630821"/>
        <a:ext cx="5500516" cy="186466"/>
      </dsp:txXfrm>
    </dsp:sp>
    <dsp:sp modelId="{9DBE1D55-7345-45BF-B439-13E31DBFCD65}">
      <dsp:nvSpPr>
        <dsp:cNvPr id="0" name=""/>
        <dsp:cNvSpPr/>
      </dsp:nvSpPr>
      <dsp:spPr>
        <a:xfrm>
          <a:off x="0" y="3041574"/>
          <a:ext cx="7886700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423BE-7553-4F18-9E30-38CE071EA844}">
      <dsp:nvSpPr>
        <dsp:cNvPr id="0" name=""/>
        <dsp:cNvSpPr/>
      </dsp:nvSpPr>
      <dsp:spPr>
        <a:xfrm>
          <a:off x="394335" y="2938254"/>
          <a:ext cx="5520690" cy="206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впровадження новітніх </a:t>
          </a:r>
          <a:endParaRPr lang="ru-RU" sz="1600" kern="1200" dirty="0"/>
        </a:p>
      </dsp:txBody>
      <dsp:txXfrm>
        <a:off x="404422" y="2948341"/>
        <a:ext cx="5500516" cy="186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94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12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433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29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963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225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906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293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39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3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427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8921C-384F-4314-BBD9-AAC0BB7CE88C}" type="datetimeFigureOut">
              <a:rPr lang="uk-UA" smtClean="0"/>
              <a:t>30.01.2020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AFAE5-E2EA-4D0D-A887-A37302FFA3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030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НОРМАТИВНЕ ЗАБЕЗПЕЧЕННЯ ДИСТАНЦІЙНОГО НАВЧАННЯ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sz="3800" dirty="0" smtClean="0"/>
              <a:t>Лекція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algn="r"/>
            <a:r>
              <a:rPr lang="uk-UA" dirty="0" smtClean="0"/>
              <a:t>Касьян С.П.,</a:t>
            </a:r>
          </a:p>
          <a:p>
            <a:pPr algn="r"/>
            <a:r>
              <a:rPr lang="uk-UA" dirty="0" smtClean="0"/>
              <a:t>завідувач кафедри ВОС та ІКТ</a:t>
            </a:r>
          </a:p>
          <a:p>
            <a:pPr algn="r"/>
            <a:r>
              <a:rPr lang="uk-UA" dirty="0" smtClean="0"/>
              <a:t>кандидат педагогічних наук,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118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ffectLst/>
              </a:rPr>
              <a:t>Закон про вищу </a:t>
            </a:r>
            <a:r>
              <a:rPr lang="uk-UA" dirty="0" smtClean="0">
                <a:effectLst/>
              </a:rPr>
              <a:t>освіту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uk-UA" b="1" dirty="0"/>
              <a:t>Стаття 36.</a:t>
            </a:r>
            <a:r>
              <a:rPr lang="uk-UA" dirty="0"/>
              <a:t> Вчена </a:t>
            </a:r>
            <a:r>
              <a:rPr lang="uk-UA" dirty="0" smtClean="0"/>
              <a:t>рада</a:t>
            </a:r>
            <a:endParaRPr lang="uk-UA" dirty="0"/>
          </a:p>
          <a:p>
            <a:pPr marL="0" indent="0" fontAlgn="base">
              <a:buNone/>
            </a:pPr>
            <a:r>
              <a:rPr lang="uk-UA" dirty="0"/>
              <a:t>9) ухвалює рішення з питань організації освітнього процесу, визначає строки навчання на відповідних рівнях;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23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ffectLst/>
              </a:rPr>
              <a:t>Закон про вищу освіту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uk-UA" b="1" dirty="0"/>
              <a:t>Стаття 49.</a:t>
            </a:r>
            <a:r>
              <a:rPr lang="uk-UA" dirty="0"/>
              <a:t> Форми навчання у </a:t>
            </a:r>
            <a:r>
              <a:rPr lang="uk-UA" dirty="0" smtClean="0"/>
              <a:t>вищих навчальних </a:t>
            </a:r>
            <a:r>
              <a:rPr lang="uk-UA" dirty="0"/>
              <a:t>закладах</a:t>
            </a:r>
          </a:p>
          <a:p>
            <a:pPr marL="0" indent="0" fontAlgn="base">
              <a:buNone/>
            </a:pPr>
            <a:r>
              <a:rPr lang="uk-UA" dirty="0"/>
              <a:t>1) очна (денна, вечірня);</a:t>
            </a:r>
          </a:p>
          <a:p>
            <a:pPr marL="0" indent="0" fontAlgn="base">
              <a:buNone/>
            </a:pPr>
            <a:r>
              <a:rPr lang="uk-UA" dirty="0"/>
              <a:t>2) заочна (дистанційна).</a:t>
            </a:r>
          </a:p>
          <a:p>
            <a:pPr marL="0" indent="0">
              <a:buNone/>
            </a:pPr>
            <a:r>
              <a:rPr lang="uk-UA" dirty="0"/>
              <a:t>2. Форми навчання можуть поєднуватися</a:t>
            </a:r>
          </a:p>
        </p:txBody>
      </p:sp>
    </p:spTree>
    <p:extLst>
      <p:ext uri="{BB962C8B-B14F-4D97-AF65-F5344CB8AC3E}">
        <p14:creationId xmlns:p14="http://schemas.microsoft.com/office/powerpoint/2010/main" val="88556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ПОЛОЖЕННЯ </a:t>
            </a:r>
            <a:r>
              <a:rPr lang="uk-UA" b="1" dirty="0" smtClean="0">
                <a:effectLst/>
              </a:rPr>
              <a:t>про </a:t>
            </a:r>
            <a:r>
              <a:rPr lang="uk-UA" b="1" dirty="0">
                <a:effectLst/>
              </a:rPr>
              <a:t>дистанційне </a:t>
            </a:r>
            <a:r>
              <a:rPr lang="uk-UA" b="1" dirty="0" smtClean="0">
                <a:effectLst/>
              </a:rPr>
              <a:t>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295400"/>
            <a:ext cx="8686800" cy="52460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uk-UA" b="1" dirty="0" smtClean="0"/>
          </a:p>
        </p:txBody>
      </p:sp>
      <p:pic>
        <p:nvPicPr>
          <p:cNvPr id="1026" name="Picture 2" descr="Ð ÐµÐ·ÑÐ»ÑÑÐ°Ñ Ð¿Ð¾ÑÑÐºÑ Ð·Ð¾Ð±ÑÐ°Ð¶ÐµÐ½Ñ Ð·Ð° Ð·Ð°Ð¿Ð¸ÑÐ¾Ð¼ &quot;ÐÐ¸ÑÑÐ°Ð½ÑÑÐ¹Ð½Ðµ Ð½Ð°Ð²ÑÐ°Ð½Ð½Ñ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28" y="1246718"/>
            <a:ext cx="3785922" cy="2082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55976" y="1196752"/>
            <a:ext cx="4320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Положення визначає </a:t>
            </a:r>
            <a:r>
              <a:rPr lang="uk-UA" sz="2400" b="1" dirty="0"/>
              <a:t>основні засади організації та запровадження дистанційного навчання</a:t>
            </a:r>
          </a:p>
          <a:p>
            <a:endParaRPr lang="uk-UA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355976" y="2996952"/>
            <a:ext cx="45365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Під дистанційним навчанням розуміється </a:t>
            </a:r>
            <a:r>
              <a:rPr lang="uk-UA" sz="2000" dirty="0"/>
              <a:t>індивідуалізований процес набуття знань, умінь, навичок і способів пізнавальної діяльності людини, який відбувається в основному за опосередкованої взаємодії віддалених один від одного учасників </a:t>
            </a:r>
            <a:r>
              <a:rPr lang="uk-UA" sz="2000" dirty="0" smtClean="0"/>
              <a:t>освітнього </a:t>
            </a:r>
            <a:r>
              <a:rPr lang="uk-UA" sz="2000" dirty="0"/>
              <a:t>процесу у спеціалізованому середовищі, яке функціонує на базі сучасних психолого-педагогічних та інформаційно-комунікаційних технологій</a:t>
            </a:r>
            <a:endParaRPr lang="uk-UA" sz="2000" b="1" dirty="0"/>
          </a:p>
          <a:p>
            <a:endParaRPr lang="uk-UA" sz="2000" dirty="0"/>
          </a:p>
        </p:txBody>
      </p:sp>
      <p:pic>
        <p:nvPicPr>
          <p:cNvPr id="1028" name="Picture 4" descr="Ð ÐµÐ·ÑÐ»ÑÑÐ°Ñ Ð¿Ð¾ÑÑÐºÑ Ð·Ð¾Ð±ÑÐ°Ð¶ÐµÐ½Ñ Ð·Ð° Ð·Ð°Ð¿Ð¸ÑÐ¾Ð¼ &quot;Ð·Ð½Ð°Ð½Ð½Ñ ÑÐ¼ÑÐ½Ð½Ñ Ð½Ð°Ð²Ð¸ÑÐºÐ¸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85" y="3200028"/>
            <a:ext cx="4036789" cy="303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08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841" y="188640"/>
            <a:ext cx="8686800" cy="838200"/>
          </a:xfrm>
        </p:spPr>
        <p:txBody>
          <a:bodyPr/>
          <a:lstStyle/>
          <a:p>
            <a:r>
              <a:rPr lang="uk-UA" dirty="0" smtClean="0"/>
              <a:t>Завдання дистанційного навчання</a:t>
            </a:r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62908876"/>
              </p:ext>
            </p:extLst>
          </p:nvPr>
        </p:nvGraphicFramePr>
        <p:xfrm>
          <a:off x="144016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294497924"/>
              </p:ext>
            </p:extLst>
          </p:nvPr>
        </p:nvGraphicFramePr>
        <p:xfrm>
          <a:off x="4067944" y="188234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88024" y="3760454"/>
            <a:ext cx="1596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/>
              <a:t>НЕЗАЛЕЖНО ВІД</a:t>
            </a:r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308600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383" y="56546"/>
            <a:ext cx="8686800" cy="838200"/>
          </a:xfrm>
        </p:spPr>
        <p:txBody>
          <a:bodyPr>
            <a:normAutofit/>
          </a:bodyPr>
          <a:lstStyle/>
          <a:p>
            <a:r>
              <a:rPr lang="uk-UA" b="1" dirty="0">
                <a:effectLst/>
              </a:rPr>
              <a:t>ПОЛОЖЕННЯ про дистанційне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0361" y="1264494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Реалізація дистанційного </a:t>
            </a:r>
            <a:r>
              <a:rPr lang="uk-UA" b="1" dirty="0" smtClean="0"/>
              <a:t>навчання </a:t>
            </a:r>
            <a:r>
              <a:rPr lang="uk-UA" dirty="0" smtClean="0"/>
              <a:t>шляхом</a:t>
            </a:r>
            <a:r>
              <a:rPr lang="uk-UA" dirty="0"/>
              <a:t>: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2050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" y="3952294"/>
            <a:ext cx="3794068" cy="268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28833" y="3952294"/>
            <a:ext cx="4752945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3200" b="1" dirty="0"/>
              <a:t>використання технологій дистанційного навчання </a:t>
            </a:r>
            <a:r>
              <a:rPr lang="uk-UA" sz="3200" dirty="0"/>
              <a:t>для забезпечення навчання в різних </a:t>
            </a:r>
            <a:r>
              <a:rPr lang="uk-UA" sz="3200" dirty="0" smtClean="0"/>
              <a:t>формах</a:t>
            </a:r>
            <a:endParaRPr lang="uk-UA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111174" y="2032661"/>
            <a:ext cx="4770605" cy="18466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3200" b="1" dirty="0"/>
              <a:t>застосування дистанційної форми </a:t>
            </a:r>
            <a:r>
              <a:rPr lang="uk-UA" sz="3200" dirty="0"/>
              <a:t>як окремої форми </a:t>
            </a:r>
            <a:r>
              <a:rPr lang="uk-UA" sz="3200" dirty="0" smtClean="0"/>
              <a:t>навчання</a:t>
            </a:r>
            <a:endParaRPr lang="uk-UA" sz="3200" dirty="0"/>
          </a:p>
          <a:p>
            <a:endParaRPr lang="uk-UA" dirty="0"/>
          </a:p>
        </p:txBody>
      </p:sp>
      <p:pic>
        <p:nvPicPr>
          <p:cNvPr id="2052" name="Picture 4" descr="Ð ÐµÐ·ÑÐ»ÑÑÐ°Ñ Ð¿Ð¾ÑÑÐºÑ Ð·Ð¾Ð±ÑÐ°Ð¶ÐµÐ½Ñ Ð·Ð° Ð·Ð°Ð¿Ð¸ÑÐ¾Ð¼ &quot;Ð´Ð¸ÑÑÐ°Ð½ÑÑÐ¹Ð½Ð° ÑÐ¾ÑÐ¼Ð° Ð½Ð°Ð²ÑÐ°Ð½Ð½Ñ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61" y="1890182"/>
            <a:ext cx="3804910" cy="198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942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effectLst/>
              </a:rPr>
              <a:t>Запровадження дистанційної форми навчання</a:t>
            </a:r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116351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419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ПОЛОЖЕННЯ про дистанційне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Основними видами навчальних занять </a:t>
            </a:r>
            <a:r>
              <a:rPr lang="uk-UA" dirty="0"/>
              <a:t>за дистанційною формою навчання є: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лекція</a:t>
            </a:r>
            <a:r>
              <a:rPr lang="uk-UA" dirty="0"/>
              <a:t>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семінар</a:t>
            </a:r>
            <a:r>
              <a:rPr lang="uk-UA" dirty="0"/>
              <a:t>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урок</a:t>
            </a:r>
            <a:r>
              <a:rPr lang="uk-UA" dirty="0"/>
              <a:t>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практичні </a:t>
            </a:r>
            <a:r>
              <a:rPr lang="uk-UA" dirty="0"/>
              <a:t>заняття,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лабораторні </a:t>
            </a:r>
            <a:r>
              <a:rPr lang="uk-UA" dirty="0"/>
              <a:t>заняття,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консультації </a:t>
            </a:r>
            <a:r>
              <a:rPr lang="uk-UA" dirty="0"/>
              <a:t>та інші</a:t>
            </a:r>
          </a:p>
        </p:txBody>
      </p:sp>
    </p:spTree>
    <p:extLst>
      <p:ext uri="{BB962C8B-B14F-4D97-AF65-F5344CB8AC3E}">
        <p14:creationId xmlns:p14="http://schemas.microsoft.com/office/powerpoint/2010/main" val="1231602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ПОЛОЖЕННЯ про дистанційне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Особливості організації навчального (навчально-виховного) процесу з використанням технологій дистанційного </a:t>
            </a:r>
            <a:r>
              <a:rPr lang="uk-UA" b="1" dirty="0" smtClean="0"/>
              <a:t>навчання</a:t>
            </a:r>
          </a:p>
          <a:p>
            <a:pPr marL="0" indent="0">
              <a:buNone/>
            </a:pPr>
            <a:r>
              <a:rPr lang="uk-UA" dirty="0"/>
              <a:t>У ВНЗ (ЗПО) при організації навчального процесу за будь-якою формою навчання технології дистанційного навчання можуть використовуватись для методичного та дидактичного забезпечення самостійної роботи, контрольних заходів, а також при здійсненні навчальних занять</a:t>
            </a:r>
          </a:p>
        </p:txBody>
      </p:sp>
    </p:spTree>
    <p:extLst>
      <p:ext uri="{BB962C8B-B14F-4D97-AF65-F5344CB8AC3E}">
        <p14:creationId xmlns:p14="http://schemas.microsoft.com/office/powerpoint/2010/main" val="405452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ПОЛОЖЕННЯ про дистанційне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Забезпечення дистанційного </a:t>
            </a:r>
            <a:r>
              <a:rPr lang="uk-UA" b="1" dirty="0" smtClean="0"/>
              <a:t>навчання</a:t>
            </a:r>
          </a:p>
          <a:p>
            <a:r>
              <a:rPr lang="uk-UA" dirty="0"/>
              <a:t>Науково-методичне забезпечення дистанційного </a:t>
            </a:r>
            <a:r>
              <a:rPr lang="uk-UA" dirty="0" smtClean="0"/>
              <a:t>навчання.</a:t>
            </a:r>
          </a:p>
          <a:p>
            <a:r>
              <a:rPr lang="uk-UA" dirty="0"/>
              <a:t>Педагогічні, науково-педагогічні працівники та методисти навчальних закладів, в яких організована дистанційна форма навчання, повинні підвищувати свою кваліфікацію щодо організації та володіння технологіями дистанційного навчання (не рідше одного разу на 5 років та обсягом не менше 108 академічних </a:t>
            </a:r>
            <a:r>
              <a:rPr lang="uk-UA" dirty="0" smtClean="0"/>
              <a:t>годин</a:t>
            </a:r>
          </a:p>
          <a:p>
            <a:r>
              <a:rPr lang="uk-UA" dirty="0"/>
              <a:t>Системотехнічне забезпечення дистанційного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49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ВИМОГИ</a:t>
            </a:r>
            <a:r>
              <a:rPr lang="ru-RU" b="1" dirty="0">
                <a:effectLst/>
              </a:rPr>
              <a:t> </a:t>
            </a:r>
            <a:r>
              <a:rPr lang="uk-UA" b="1" dirty="0" smtClean="0">
                <a:effectLst/>
              </a:rPr>
              <a:t>до навчальних закладів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err="1" smtClean="0"/>
              <a:t>Визначено</a:t>
            </a:r>
            <a:r>
              <a:rPr lang="ru-RU" i="1" dirty="0" smtClean="0"/>
              <a:t> </a:t>
            </a:r>
            <a:r>
              <a:rPr lang="ru-RU" i="1" dirty="0" err="1" smtClean="0"/>
              <a:t>мінімальні</a:t>
            </a:r>
            <a:r>
              <a:rPr lang="ru-RU" i="1" dirty="0" smtClean="0"/>
              <a:t> </a:t>
            </a:r>
            <a:r>
              <a:rPr lang="ru-RU" i="1" dirty="0" err="1"/>
              <a:t>вимоги</a:t>
            </a:r>
            <a:r>
              <a:rPr lang="ru-RU" dirty="0"/>
              <a:t> </a:t>
            </a:r>
            <a:r>
              <a:rPr lang="ru-RU" dirty="0" smtClean="0"/>
              <a:t>до</a:t>
            </a:r>
          </a:p>
          <a:p>
            <a:r>
              <a:rPr lang="ru-RU" dirty="0" err="1" smtClean="0"/>
              <a:t>організаційного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кадрового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науково</a:t>
            </a:r>
            <a:r>
              <a:rPr lang="ru-RU" dirty="0" smtClean="0"/>
              <a:t>-методичного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матеріально-технічного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програмного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 smtClean="0"/>
              <a:t>забезпечення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04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Результат пошуку зображень за запитом мета занятт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008" y="783851"/>
            <a:ext cx="48768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556792"/>
            <a:ext cx="5184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МЕТА ЗАНЯТТЯ:</a:t>
            </a:r>
          </a:p>
          <a:p>
            <a:endParaRPr lang="uk-UA" b="1" dirty="0"/>
          </a:p>
          <a:p>
            <a:r>
              <a:rPr lang="uk-UA" dirty="0" smtClean="0"/>
              <a:t>систематизувати та </a:t>
            </a:r>
            <a:r>
              <a:rPr lang="uk-UA" dirty="0"/>
              <a:t>розширити </a:t>
            </a:r>
            <a:r>
              <a:rPr lang="uk-UA" dirty="0" smtClean="0"/>
              <a:t>ваші знання з питань нормативного забезпечення організації освітнього процесу за дистанційною формою навчання.</a:t>
            </a:r>
          </a:p>
          <a:p>
            <a:endParaRPr lang="uk-UA" dirty="0"/>
          </a:p>
          <a:p>
            <a:r>
              <a:rPr lang="uk-UA" b="1" dirty="0" smtClean="0"/>
              <a:t>НАВЧАЛЬНЕ ПИТАННЯ:</a:t>
            </a:r>
          </a:p>
          <a:p>
            <a:r>
              <a:rPr lang="uk-UA" dirty="0" smtClean="0"/>
              <a:t>1. Аналіз нормативних документів що регулюють дистанційну форму навчання в закладах освіти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889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effectLst/>
              </a:rPr>
              <a:t>мінімальні вимоги до організаційного, кадрового, науково-методичного, матеріально-технічного, програмного та інформаційного забезпечення</a:t>
            </a:r>
            <a:endParaRPr lang="ru-RU" sz="24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66102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722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sz="6600" b="1" dirty="0" smtClean="0"/>
              <a:t>ДЯКУЮ ЗА УВАГУ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340971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ОСНОВНІ НОРМАТИВНІ </a:t>
            </a:r>
            <a:r>
              <a:rPr lang="uk-UA" dirty="0" smtClean="0"/>
              <a:t>ДОКУМЕНТИ ЩОД</a:t>
            </a:r>
            <a:r>
              <a:rPr lang="uk-UA" dirty="0"/>
              <a:t>О</a:t>
            </a:r>
            <a:r>
              <a:rPr lang="uk-UA" dirty="0" smtClean="0"/>
              <a:t> </a:t>
            </a:r>
            <a:r>
              <a:rPr lang="uk-UA" dirty="0" smtClean="0"/>
              <a:t>ДИСТАНЦІЙНОГО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4320480" cy="518457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sz="2300" b="1" dirty="0"/>
              <a:t>Національна стратегія розвитку освіти в Україні на період до 2021 року</a:t>
            </a:r>
            <a:r>
              <a:rPr lang="uk-UA" sz="2300" dirty="0"/>
              <a:t> схвалено Указом Президента України від 25 червня 2013 року №</a:t>
            </a:r>
            <a:r>
              <a:rPr lang="uk-UA" sz="2300" dirty="0" smtClean="0"/>
              <a:t>344/2013</a:t>
            </a:r>
          </a:p>
          <a:p>
            <a:pPr algn="just"/>
            <a:r>
              <a:rPr lang="uk-UA" sz="2300" b="1" dirty="0"/>
              <a:t>Закон про вищу </a:t>
            </a:r>
            <a:r>
              <a:rPr lang="uk-UA" sz="2300" b="1" dirty="0" smtClean="0"/>
              <a:t>освіту, </a:t>
            </a:r>
            <a:r>
              <a:rPr lang="uk-UA" sz="2300" dirty="0" smtClean="0"/>
              <a:t>прийнятий 01.06. 2014 № 1556-</a:t>
            </a:r>
            <a:r>
              <a:rPr lang="en-US" sz="2300" dirty="0" smtClean="0"/>
              <a:t>VII</a:t>
            </a:r>
            <a:endParaRPr lang="uk-UA" sz="2300" dirty="0" smtClean="0"/>
          </a:p>
          <a:p>
            <a:pPr marL="172800" indent="-172800" algn="just"/>
            <a:r>
              <a:rPr lang="uk-UA" sz="2300" b="1" dirty="0" smtClean="0"/>
              <a:t> ПОЛОЖЕННЯ</a:t>
            </a:r>
            <a:r>
              <a:rPr lang="uk-UA" sz="2300" b="1" dirty="0"/>
              <a:t> </a:t>
            </a:r>
            <a:r>
              <a:rPr lang="uk-UA" sz="2300" b="1" dirty="0" smtClean="0"/>
              <a:t>про </a:t>
            </a:r>
            <a:r>
              <a:rPr lang="uk-UA" sz="2300" b="1" dirty="0"/>
              <a:t>дистанційне </a:t>
            </a:r>
            <a:r>
              <a:rPr lang="uk-UA" sz="2300" b="1" dirty="0" smtClean="0"/>
              <a:t>навчання </a:t>
            </a:r>
            <a:r>
              <a:rPr lang="uk-UA" sz="2300" dirty="0" smtClean="0"/>
              <a:t>затверджено</a:t>
            </a:r>
            <a:r>
              <a:rPr lang="uk-UA" sz="2300" dirty="0"/>
              <a:t> </a:t>
            </a:r>
            <a:r>
              <a:rPr lang="uk-UA" sz="2300" dirty="0" smtClean="0"/>
              <a:t>наказом </a:t>
            </a:r>
            <a:r>
              <a:rPr lang="uk-UA" sz="2300" dirty="0" smtClean="0"/>
              <a:t>Міністерства </a:t>
            </a:r>
            <a:r>
              <a:rPr lang="uk-UA" sz="2300" dirty="0"/>
              <a:t>освіти </a:t>
            </a:r>
            <a:r>
              <a:rPr lang="uk-UA" sz="2300" dirty="0" smtClean="0"/>
              <a:t>і </a:t>
            </a:r>
            <a:r>
              <a:rPr lang="uk-UA" sz="2300" dirty="0" smtClean="0"/>
              <a:t>науки України 25.04.2013</a:t>
            </a:r>
            <a:r>
              <a:rPr lang="uk-UA" sz="2300" dirty="0" smtClean="0"/>
              <a:t> </a:t>
            </a:r>
            <a:r>
              <a:rPr lang="uk-UA" sz="2300" dirty="0" smtClean="0"/>
              <a:t>№ 466, зареєстровано в </a:t>
            </a:r>
            <a:r>
              <a:rPr lang="uk-UA" sz="2300" dirty="0"/>
              <a:t>Міністерстві </a:t>
            </a:r>
            <a:r>
              <a:rPr lang="uk-UA" sz="2300" dirty="0" smtClean="0"/>
              <a:t>юстиції </a:t>
            </a:r>
            <a:r>
              <a:rPr lang="uk-UA" sz="2300" dirty="0"/>
              <a:t>України </a:t>
            </a:r>
            <a:r>
              <a:rPr lang="uk-UA" sz="2300" dirty="0" smtClean="0"/>
              <a:t>30 </a:t>
            </a:r>
            <a:r>
              <a:rPr lang="uk-UA" sz="2300" dirty="0"/>
              <a:t>квітня 2013 </a:t>
            </a:r>
            <a:r>
              <a:rPr lang="uk-UA" sz="2300" dirty="0" smtClean="0"/>
              <a:t>р. за </a:t>
            </a:r>
            <a:r>
              <a:rPr lang="uk-UA" sz="2300" dirty="0"/>
              <a:t>№ </a:t>
            </a:r>
            <a:r>
              <a:rPr lang="uk-UA" sz="2300" dirty="0" smtClean="0"/>
              <a:t>703/23235</a:t>
            </a:r>
          </a:p>
          <a:p>
            <a:pPr algn="just"/>
            <a:r>
              <a:rPr lang="uk-UA" sz="2300" b="1" dirty="0"/>
              <a:t>ВИМОГИ</a:t>
            </a:r>
            <a:r>
              <a:rPr lang="ru-RU" sz="2300" b="1" dirty="0"/>
              <a:t> </a:t>
            </a:r>
            <a:r>
              <a:rPr lang="uk-UA" sz="2300" dirty="0" smtClean="0"/>
              <a:t>до </a:t>
            </a:r>
            <a:r>
              <a:rPr lang="uk-UA" sz="2300" dirty="0"/>
              <a:t>вищих навчальних закладів та закладів </a:t>
            </a:r>
            <a:r>
              <a:rPr lang="uk-UA" sz="2300" dirty="0" smtClean="0"/>
              <a:t>післядипломної </a:t>
            </a:r>
            <a:r>
              <a:rPr lang="uk-UA" sz="2300" dirty="0"/>
              <a:t>освіти, наукових, </a:t>
            </a:r>
            <a:r>
              <a:rPr lang="uk-UA" sz="2300" dirty="0" err="1"/>
              <a:t>освітньо-наукових</a:t>
            </a:r>
            <a:r>
              <a:rPr lang="uk-UA" sz="2300" dirty="0"/>
              <a:t> </a:t>
            </a:r>
            <a:r>
              <a:rPr lang="uk-UA" sz="2300" dirty="0" smtClean="0"/>
              <a:t>установ</a:t>
            </a:r>
            <a:r>
              <a:rPr lang="uk-UA" sz="2300" dirty="0"/>
              <a:t>, що надають освітні послуги за дистанційною формою навчання з підготовки та підвищення кваліфікації фахівців за акредитованими напрямами і </a:t>
            </a:r>
            <a:r>
              <a:rPr lang="uk-UA" sz="2300" dirty="0" smtClean="0"/>
              <a:t>спеціальностями </a:t>
            </a:r>
            <a:r>
              <a:rPr lang="ru-RU" sz="2300" dirty="0" err="1" smtClean="0"/>
              <a:t>затверджено</a:t>
            </a:r>
            <a:r>
              <a:rPr lang="ru-RU" sz="2300" dirty="0"/>
              <a:t> </a:t>
            </a:r>
            <a:r>
              <a:rPr lang="ru-RU" sz="2300" dirty="0" smtClean="0"/>
              <a:t>наказ </a:t>
            </a:r>
            <a:r>
              <a:rPr lang="ru-RU" sz="2300" dirty="0" err="1" smtClean="0"/>
              <a:t>Міністерства</a:t>
            </a:r>
            <a:r>
              <a:rPr lang="ru-RU" sz="2300" dirty="0" smtClean="0"/>
              <a:t> </a:t>
            </a:r>
            <a:r>
              <a:rPr lang="ru-RU" sz="2300" dirty="0" err="1"/>
              <a:t>освіти</a:t>
            </a:r>
            <a:r>
              <a:rPr lang="ru-RU" sz="2300" dirty="0"/>
              <a:t> </a:t>
            </a:r>
            <a:r>
              <a:rPr lang="ru-RU" sz="2300" dirty="0" smtClean="0"/>
              <a:t>і </a:t>
            </a:r>
            <a:r>
              <a:rPr lang="ru-RU" sz="2300" dirty="0"/>
              <a:t>науки </a:t>
            </a:r>
            <a:r>
              <a:rPr lang="ru-RU" sz="2300" dirty="0" err="1" smtClean="0"/>
              <a:t>України</a:t>
            </a:r>
            <a:r>
              <a:rPr lang="ru-RU" sz="2300" dirty="0"/>
              <a:t> </a:t>
            </a:r>
            <a:r>
              <a:rPr lang="ru-RU" sz="2300" dirty="0" smtClean="0"/>
              <a:t>30.10.2013</a:t>
            </a:r>
            <a:r>
              <a:rPr lang="ru-RU" sz="2300" dirty="0"/>
              <a:t>  № </a:t>
            </a:r>
            <a:r>
              <a:rPr lang="ru-RU" sz="2300" dirty="0" smtClean="0"/>
              <a:t>1518 </a:t>
            </a:r>
            <a:r>
              <a:rPr lang="ru-RU" sz="2300" dirty="0" err="1" smtClean="0"/>
              <a:t>зареєстровано</a:t>
            </a:r>
            <a:r>
              <a:rPr lang="ru-RU" sz="2300" dirty="0" smtClean="0"/>
              <a:t> в </a:t>
            </a:r>
            <a:r>
              <a:rPr lang="ru-RU" sz="2300" dirty="0" err="1"/>
              <a:t>Міністерстві</a:t>
            </a:r>
            <a:r>
              <a:rPr lang="ru-RU" sz="2300" dirty="0"/>
              <a:t> </a:t>
            </a:r>
            <a:r>
              <a:rPr lang="ru-RU" sz="2300" dirty="0" err="1" smtClean="0"/>
              <a:t>юстиції</a:t>
            </a:r>
            <a:r>
              <a:rPr lang="ru-RU" sz="2300" dirty="0" smtClean="0"/>
              <a:t> </a:t>
            </a:r>
            <a:r>
              <a:rPr lang="ru-RU" sz="2300" dirty="0" err="1"/>
              <a:t>України</a:t>
            </a:r>
            <a:r>
              <a:rPr lang="ru-RU" sz="2300" dirty="0"/>
              <a:t> </a:t>
            </a:r>
            <a:r>
              <a:rPr lang="ru-RU" sz="2300" dirty="0" smtClean="0"/>
              <a:t>31 </a:t>
            </a:r>
            <a:r>
              <a:rPr lang="ru-RU" sz="2300" dirty="0" err="1"/>
              <a:t>жовтня</a:t>
            </a:r>
            <a:r>
              <a:rPr lang="ru-RU" sz="2300" dirty="0"/>
              <a:t> 2013 р. </a:t>
            </a:r>
            <a:br>
              <a:rPr lang="ru-RU" sz="2300" dirty="0"/>
            </a:br>
            <a:r>
              <a:rPr lang="ru-RU" sz="2300" dirty="0"/>
              <a:t>за № 1857/24389</a:t>
            </a:r>
            <a:endParaRPr lang="uk-UA" sz="2300" dirty="0"/>
          </a:p>
          <a:p>
            <a:endParaRPr lang="uk-UA" dirty="0"/>
          </a:p>
          <a:p>
            <a:endParaRPr lang="uk-UA" b="1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1026" name="Picture 2" descr="Результат пошуку зображень за запитом національна стратегія розвитку освіти в україні на період до 2021 рок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24" y="2276872"/>
            <a:ext cx="338137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Національна стратегія розвитку освіти в Україні на період до 2021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Метою Національної стратегії, зокрема, є підвищення </a:t>
            </a:r>
            <a:r>
              <a:rPr lang="uk-UA" b="1" dirty="0"/>
              <a:t>доступності якісної, </a:t>
            </a:r>
            <a:r>
              <a:rPr lang="uk-UA" dirty="0"/>
              <a:t>конкурентоспроможної освіти відповідно до вимог інноваційного сталого розвитку суспільства, економіки.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55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Національна стратегія розвитку освіти в Україні на період до 2021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489654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i="1" dirty="0"/>
              <a:t>Стратегічними напрямами державної політики у сфері освіти, зокрема, повинні стати</a:t>
            </a:r>
            <a:r>
              <a:rPr lang="uk-UA" dirty="0"/>
              <a:t>:</a:t>
            </a:r>
          </a:p>
          <a:p>
            <a:pPr fontAlgn="base"/>
            <a:r>
              <a:rPr lang="uk-UA" dirty="0"/>
              <a:t>забезпечення </a:t>
            </a:r>
            <a:r>
              <a:rPr lang="uk-UA" b="1" dirty="0"/>
              <a:t>доступності та безперервності освіти протягом усього життя</a:t>
            </a:r>
            <a:r>
              <a:rPr lang="uk-UA" dirty="0"/>
              <a:t>;</a:t>
            </a:r>
          </a:p>
          <a:p>
            <a:pPr fontAlgn="base"/>
            <a:r>
              <a:rPr lang="uk-UA" b="1" dirty="0"/>
              <a:t>інформатизація освіти</a:t>
            </a:r>
            <a:r>
              <a:rPr lang="uk-UA" dirty="0"/>
              <a:t>, вдосконалення бібліотечного та інформаційно-ресурсного забезпечення освіти і науки;</a:t>
            </a:r>
          </a:p>
          <a:p>
            <a:pPr fontAlgn="base"/>
            <a:r>
              <a:rPr lang="uk-UA" dirty="0"/>
              <a:t>створення </a:t>
            </a:r>
            <a:r>
              <a:rPr lang="uk-UA" b="1" dirty="0"/>
              <a:t>сучасної матеріально-технічної бази системи освіти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pic>
        <p:nvPicPr>
          <p:cNvPr id="3074" name="Picture 2" descr="Результат пошуку зображень за запитом доступність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84784"/>
            <a:ext cx="3591562" cy="202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Результат пошуку зображень за запитом інформатизація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952" y="3499346"/>
            <a:ext cx="3693674" cy="176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39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Національна стратегія розвитку освіти в Україні на період до 2021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 smtClean="0"/>
              <a:t>Основним завданням </a:t>
            </a:r>
            <a:r>
              <a:rPr lang="uk-UA" b="1" dirty="0"/>
              <a:t>Національної </a:t>
            </a:r>
            <a:r>
              <a:rPr lang="uk-UA" b="1" dirty="0" smtClean="0"/>
              <a:t>стратегії, зокрема є:</a:t>
            </a:r>
          </a:p>
          <a:p>
            <a:pPr marL="0" indent="0">
              <a:buNone/>
            </a:pPr>
            <a:r>
              <a:rPr lang="uk-UA" dirty="0"/>
              <a:t>забезпечення створення умов для розвитку </a:t>
            </a:r>
            <a:r>
              <a:rPr lang="uk-UA" b="1" dirty="0"/>
              <a:t>індустрії сучасних засобів навчання </a:t>
            </a:r>
            <a:r>
              <a:rPr lang="uk-UA" dirty="0"/>
              <a:t>(навчально-методичних, електронних, технічних, інформаційно-комунікаційних тощо)</a:t>
            </a:r>
          </a:p>
        </p:txBody>
      </p:sp>
    </p:spTree>
    <p:extLst>
      <p:ext uri="{BB962C8B-B14F-4D97-AF65-F5344CB8AC3E}">
        <p14:creationId xmlns:p14="http://schemas.microsoft.com/office/powerpoint/2010/main" val="190947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Національна стратегія розвитку освіти в Україні на період до 2021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Удосконалення структури системи </a:t>
            </a:r>
            <a:r>
              <a:rPr lang="uk-UA" b="1" dirty="0" smtClean="0"/>
              <a:t>освіти, зокрема: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урізноманітнення моделей організації освіти, зокрема для дітей, які проживають у сільській місцевості, шляхом створення освітніх округів, </a:t>
            </a:r>
            <a:r>
              <a:rPr lang="uk-UA" b="1" dirty="0"/>
              <a:t>регіональних центрів дистанційного навчання</a:t>
            </a:r>
            <a:r>
              <a:rPr lang="uk-UA" dirty="0"/>
              <a:t>, філій базових шкіл, дошкільних навчальних закладів сімейного типу</a:t>
            </a:r>
          </a:p>
        </p:txBody>
      </p:sp>
    </p:spTree>
    <p:extLst>
      <p:ext uri="{BB962C8B-B14F-4D97-AF65-F5344CB8AC3E}">
        <p14:creationId xmlns:p14="http://schemas.microsoft.com/office/powerpoint/2010/main" val="335804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Національна стратегія розвитку освіти в Україні на період до 2021 року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Інформатизація </a:t>
            </a:r>
            <a:r>
              <a:rPr lang="uk-UA" b="1" dirty="0" smtClean="0"/>
              <a:t>освіти, зокрема:</a:t>
            </a:r>
          </a:p>
          <a:p>
            <a:r>
              <a:rPr lang="uk-UA" dirty="0" smtClean="0"/>
              <a:t>пріоритетом розвитку </a:t>
            </a:r>
            <a:r>
              <a:rPr lang="uk-UA" dirty="0"/>
              <a:t>освіти є впровадження сучасних інформаційно-комунікаційних </a:t>
            </a:r>
            <a:r>
              <a:rPr lang="uk-UA" dirty="0" smtClean="0"/>
              <a:t>технологій;</a:t>
            </a:r>
          </a:p>
          <a:p>
            <a:r>
              <a:rPr lang="uk-UA" dirty="0" smtClean="0"/>
              <a:t>заходи, </a:t>
            </a:r>
            <a:r>
              <a:rPr lang="uk-UA" dirty="0"/>
              <a:t>спрямовані на забезпечення інформатизації освіти, задоволення освітніх інформаційних і комунікаційних потреб учасників навчально-виховного </a:t>
            </a:r>
            <a:r>
              <a:rPr lang="uk-UA" dirty="0" smtClean="0"/>
              <a:t>процесу;</a:t>
            </a:r>
          </a:p>
          <a:p>
            <a:r>
              <a:rPr lang="uk-UA" dirty="0"/>
              <a:t>створення інформаційної системи підтримки освітнього </a:t>
            </a:r>
            <a:r>
              <a:rPr lang="uk-UA" dirty="0" smtClean="0"/>
              <a:t>процесу;</a:t>
            </a:r>
          </a:p>
          <a:p>
            <a:r>
              <a:rPr lang="uk-UA" dirty="0"/>
              <a:t>створення електронних підручників та енциклопедій навчального </a:t>
            </a:r>
            <a:r>
              <a:rPr lang="uk-UA" dirty="0" smtClean="0"/>
              <a:t>призначення;</a:t>
            </a:r>
          </a:p>
          <a:p>
            <a:r>
              <a:rPr lang="uk-UA" b="1" dirty="0"/>
              <a:t>створення системи дистанційного навчання, у тому числі для осіб з особливими освітніми потребами та дітей, які перебувають на довготривалому </a:t>
            </a:r>
            <a:r>
              <a:rPr lang="uk-UA" b="1" dirty="0" smtClean="0"/>
              <a:t>лікуванні.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38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ffectLst/>
              </a:rPr>
              <a:t>Закон про вищу освіту</a:t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uk-UA" b="1" dirty="0"/>
              <a:t>Стаття 3.</a:t>
            </a:r>
            <a:r>
              <a:rPr lang="uk-UA" dirty="0"/>
              <a:t> </a:t>
            </a:r>
            <a:r>
              <a:rPr lang="uk-UA" b="1" dirty="0"/>
              <a:t>Державна політика у сфері вищої освіти</a:t>
            </a:r>
          </a:p>
          <a:p>
            <a:pPr marL="0" indent="0" fontAlgn="base">
              <a:buNone/>
            </a:pPr>
            <a:r>
              <a:rPr lang="uk-UA" dirty="0"/>
              <a:t>2. Державна політика у сфері вищої освіти ґрунтується на </a:t>
            </a:r>
            <a:r>
              <a:rPr lang="uk-UA" dirty="0" smtClean="0"/>
              <a:t>принципах, зокрема:</a:t>
            </a:r>
            <a:endParaRPr lang="uk-UA" dirty="0"/>
          </a:p>
          <a:p>
            <a:pPr marL="0" indent="0" fontAlgn="base">
              <a:buNone/>
            </a:pPr>
            <a:r>
              <a:rPr lang="uk-UA" dirty="0"/>
              <a:t>2) доступності вищої освіти;</a:t>
            </a:r>
          </a:p>
          <a:p>
            <a:pPr marL="0" indent="0" fontAlgn="base">
              <a:buNone/>
            </a:pPr>
            <a:r>
              <a:rPr lang="uk-UA" dirty="0"/>
              <a:t>3. Формування і реалізація державної політики у сфері вищої освіти забезпечуються шляхом:</a:t>
            </a:r>
          </a:p>
          <a:p>
            <a:pPr marL="0" indent="0" fontAlgn="base">
              <a:buNone/>
            </a:pPr>
            <a:r>
              <a:rPr lang="uk-UA" dirty="0"/>
              <a:t>3) розширення можливостей для здобуття вищої освіти та освіти протягом життя;</a:t>
            </a:r>
          </a:p>
          <a:p>
            <a:pPr marL="0" indent="0" fontAlgn="base">
              <a:buNone/>
            </a:pPr>
            <a:r>
              <a:rPr lang="uk-UA" dirty="0"/>
              <a:t>5) розвитку автономії вищих навчальних закладів та академічної свободи учасників освітнього процесу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243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965</Words>
  <Application>Microsoft Office PowerPoint</Application>
  <PresentationFormat>Екран (4:3)</PresentationFormat>
  <Paragraphs>119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НОРМАТИВНЕ ЗАБЕЗПЕЧЕННЯ ДИСТАНЦІЙНОГО НАВЧАННЯ</vt:lpstr>
      <vt:lpstr>Презентація PowerPoint</vt:lpstr>
      <vt:lpstr>ОСНОВНІ НОРМАТИВНІ ДОКУМЕНТИ ЩОДО ДИСТАНЦІЙНОГО НАВЧАННЯ</vt:lpstr>
      <vt:lpstr>Національна стратегія розвитку освіти в Україні на період до 2021 року</vt:lpstr>
      <vt:lpstr>Національна стратегія розвитку освіти в Україні на період до 2021 року</vt:lpstr>
      <vt:lpstr>Національна стратегія розвитку освіти в Україні на період до 2021 року</vt:lpstr>
      <vt:lpstr>Національна стратегія розвитку освіти в Україні на період до 2021 року</vt:lpstr>
      <vt:lpstr>Національна стратегія розвитку освіти в Україні на період до 2021 року</vt:lpstr>
      <vt:lpstr>Закон про вищу освіту </vt:lpstr>
      <vt:lpstr>Закон про вищу освіту</vt:lpstr>
      <vt:lpstr>Закон про вищу освіту</vt:lpstr>
      <vt:lpstr>ПОЛОЖЕННЯ про дистанційне навчання</vt:lpstr>
      <vt:lpstr>Завдання дистанційного навчання</vt:lpstr>
      <vt:lpstr>ПОЛОЖЕННЯ про дистанційне навчання</vt:lpstr>
      <vt:lpstr>Запровадження дистанційної форми навчання</vt:lpstr>
      <vt:lpstr>ПОЛОЖЕННЯ про дистанційне навчання</vt:lpstr>
      <vt:lpstr>ПОЛОЖЕННЯ про дистанційне навчання</vt:lpstr>
      <vt:lpstr>ПОЛОЖЕННЯ про дистанційне навчання</vt:lpstr>
      <vt:lpstr>ВИМОГИ до навчальних закладів</vt:lpstr>
      <vt:lpstr>мінімальні вимоги до організаційного, кадрового, науково-методичного, матеріально-технічного, програмного та інформаційного забезпечення</vt:lpstr>
      <vt:lpstr>Презентація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НОРМАТИВНЕ ЗАБЕЗПЕЧЕННЯ ДИСТАНЦІЙНОГО НАВЧАННЯ</dc:title>
  <dc:creator>Касьян Сергій Петрович</dc:creator>
  <cp:lastModifiedBy>Сергій Касьян</cp:lastModifiedBy>
  <cp:revision>32</cp:revision>
  <dcterms:created xsi:type="dcterms:W3CDTF">2016-01-14T08:44:58Z</dcterms:created>
  <dcterms:modified xsi:type="dcterms:W3CDTF">2020-01-30T10:24:17Z</dcterms:modified>
</cp:coreProperties>
</file>