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ій Касьян" userId="df639e90-afb7-442b-91bb-399b3b79a4e1" providerId="ADAL" clId="{A81F80CA-A3D5-4D49-92DB-EAF71724A0D0}"/>
    <pc:docChg chg="addSld modSld">
      <pc:chgData name="Сергій Касьян" userId="df639e90-afb7-442b-91bb-399b3b79a4e1" providerId="ADAL" clId="{A81F80CA-A3D5-4D49-92DB-EAF71724A0D0}" dt="2022-10-25T19:31:27.555" v="128" actId="1076"/>
      <pc:docMkLst>
        <pc:docMk/>
      </pc:docMkLst>
      <pc:sldChg chg="addSp modSp add">
        <pc:chgData name="Сергій Касьян" userId="df639e90-afb7-442b-91bb-399b3b79a4e1" providerId="ADAL" clId="{A81F80CA-A3D5-4D49-92DB-EAF71724A0D0}" dt="2022-10-25T19:09:14.301" v="18" actId="1076"/>
        <pc:sldMkLst>
          <pc:docMk/>
          <pc:sldMk cId="2918415994" sldId="265"/>
        </pc:sldMkLst>
        <pc:spChg chg="add mod">
          <ac:chgData name="Сергій Касьян" userId="df639e90-afb7-442b-91bb-399b3b79a4e1" providerId="ADAL" clId="{A81F80CA-A3D5-4D49-92DB-EAF71724A0D0}" dt="2022-10-25T19:09:08.953" v="17" actId="122"/>
          <ac:spMkLst>
            <pc:docMk/>
            <pc:sldMk cId="2918415994" sldId="265"/>
            <ac:spMk id="6" creationId="{21E674FB-1D9E-4E5A-88B8-AFCFE223DD23}"/>
          </ac:spMkLst>
        </pc:spChg>
        <pc:picChg chg="add">
          <ac:chgData name="Сергій Касьян" userId="df639e90-afb7-442b-91bb-399b3b79a4e1" providerId="ADAL" clId="{A81F80CA-A3D5-4D49-92DB-EAF71724A0D0}" dt="2022-10-25T19:06:36.784" v="1"/>
          <ac:picMkLst>
            <pc:docMk/>
            <pc:sldMk cId="2918415994" sldId="265"/>
            <ac:picMk id="2" creationId="{35D267F2-5594-4063-A667-EAC0BB5F8969}"/>
          </ac:picMkLst>
        </pc:picChg>
        <pc:picChg chg="add">
          <ac:chgData name="Сергій Касьян" userId="df639e90-afb7-442b-91bb-399b3b79a4e1" providerId="ADAL" clId="{A81F80CA-A3D5-4D49-92DB-EAF71724A0D0}" dt="2022-10-25T19:06:36.784" v="1"/>
          <ac:picMkLst>
            <pc:docMk/>
            <pc:sldMk cId="2918415994" sldId="265"/>
            <ac:picMk id="3" creationId="{0CB2B24C-0423-4636-8D9E-3B49884F5A41}"/>
          </ac:picMkLst>
        </pc:picChg>
        <pc:picChg chg="add mod">
          <ac:chgData name="Сергій Касьян" userId="df639e90-afb7-442b-91bb-399b3b79a4e1" providerId="ADAL" clId="{A81F80CA-A3D5-4D49-92DB-EAF71724A0D0}" dt="2022-10-25T19:09:14.301" v="18" actId="1076"/>
          <ac:picMkLst>
            <pc:docMk/>
            <pc:sldMk cId="2918415994" sldId="265"/>
            <ac:picMk id="5" creationId="{3874D6DD-02A8-4166-B652-D3292D9AD8D3}"/>
          </ac:picMkLst>
        </pc:picChg>
      </pc:sldChg>
      <pc:sldChg chg="addSp modSp add">
        <pc:chgData name="Сергій Касьян" userId="df639e90-afb7-442b-91bb-399b3b79a4e1" providerId="ADAL" clId="{A81F80CA-A3D5-4D49-92DB-EAF71724A0D0}" dt="2022-10-25T19:13:09.937" v="48" actId="1076"/>
        <pc:sldMkLst>
          <pc:docMk/>
          <pc:sldMk cId="875551187" sldId="266"/>
        </pc:sldMkLst>
        <pc:spChg chg="add mod">
          <ac:chgData name="Сергій Касьян" userId="df639e90-afb7-442b-91bb-399b3b79a4e1" providerId="ADAL" clId="{A81F80CA-A3D5-4D49-92DB-EAF71724A0D0}" dt="2022-10-25T19:13:09.937" v="48" actId="1076"/>
          <ac:spMkLst>
            <pc:docMk/>
            <pc:sldMk cId="875551187" sldId="266"/>
            <ac:spMk id="6" creationId="{8EF82657-2BDA-4ADC-8CAA-D973692FCF72}"/>
          </ac:spMkLst>
        </pc:spChg>
        <pc:picChg chg="add">
          <ac:chgData name="Сергій Касьян" userId="df639e90-afb7-442b-91bb-399b3b79a4e1" providerId="ADAL" clId="{A81F80CA-A3D5-4D49-92DB-EAF71724A0D0}" dt="2022-10-25T19:11:22.966" v="20"/>
          <ac:picMkLst>
            <pc:docMk/>
            <pc:sldMk cId="875551187" sldId="266"/>
            <ac:picMk id="2" creationId="{5A2B886A-3738-474D-B43E-8AE9CE28993C}"/>
          </ac:picMkLst>
        </pc:picChg>
        <pc:picChg chg="add">
          <ac:chgData name="Сергій Касьян" userId="df639e90-afb7-442b-91bb-399b3b79a4e1" providerId="ADAL" clId="{A81F80CA-A3D5-4D49-92DB-EAF71724A0D0}" dt="2022-10-25T19:11:22.966" v="20"/>
          <ac:picMkLst>
            <pc:docMk/>
            <pc:sldMk cId="875551187" sldId="266"/>
            <ac:picMk id="3" creationId="{1557546F-D2EB-442B-9515-F85D96C5A46F}"/>
          </ac:picMkLst>
        </pc:picChg>
        <pc:picChg chg="add mod">
          <ac:chgData name="Сергій Касьян" userId="df639e90-afb7-442b-91bb-399b3b79a4e1" providerId="ADAL" clId="{A81F80CA-A3D5-4D49-92DB-EAF71724A0D0}" dt="2022-10-25T19:11:50.762" v="22" actId="1076"/>
          <ac:picMkLst>
            <pc:docMk/>
            <pc:sldMk cId="875551187" sldId="266"/>
            <ac:picMk id="5" creationId="{7E791B31-A11D-49A3-8134-A86FB7B8E243}"/>
          </ac:picMkLst>
        </pc:picChg>
      </pc:sldChg>
      <pc:sldChg chg="addSp modSp add">
        <pc:chgData name="Сергій Касьян" userId="df639e90-afb7-442b-91bb-399b3b79a4e1" providerId="ADAL" clId="{A81F80CA-A3D5-4D49-92DB-EAF71724A0D0}" dt="2022-10-25T19:16:21.148" v="68"/>
        <pc:sldMkLst>
          <pc:docMk/>
          <pc:sldMk cId="645242959" sldId="267"/>
        </pc:sldMkLst>
        <pc:spChg chg="add mod">
          <ac:chgData name="Сергій Касьян" userId="df639e90-afb7-442b-91bb-399b3b79a4e1" providerId="ADAL" clId="{A81F80CA-A3D5-4D49-92DB-EAF71724A0D0}" dt="2022-10-25T19:16:21.148" v="68"/>
          <ac:spMkLst>
            <pc:docMk/>
            <pc:sldMk cId="645242959" sldId="267"/>
            <ac:spMk id="6" creationId="{3C8C6489-27E4-4E66-BDCE-D78CE336B951}"/>
          </ac:spMkLst>
        </pc:spChg>
        <pc:picChg chg="add">
          <ac:chgData name="Сергій Касьян" userId="df639e90-afb7-442b-91bb-399b3b79a4e1" providerId="ADAL" clId="{A81F80CA-A3D5-4D49-92DB-EAF71724A0D0}" dt="2022-10-25T19:14:36.373" v="50"/>
          <ac:picMkLst>
            <pc:docMk/>
            <pc:sldMk cId="645242959" sldId="267"/>
            <ac:picMk id="2" creationId="{7AF444BF-77D0-47CC-B698-A9E321BA4C93}"/>
          </ac:picMkLst>
        </pc:picChg>
        <pc:picChg chg="add">
          <ac:chgData name="Сергій Касьян" userId="df639e90-afb7-442b-91bb-399b3b79a4e1" providerId="ADAL" clId="{A81F80CA-A3D5-4D49-92DB-EAF71724A0D0}" dt="2022-10-25T19:14:36.373" v="50"/>
          <ac:picMkLst>
            <pc:docMk/>
            <pc:sldMk cId="645242959" sldId="267"/>
            <ac:picMk id="3" creationId="{1F9D7032-267A-4F10-9304-D1783C3D94E1}"/>
          </ac:picMkLst>
        </pc:picChg>
        <pc:picChg chg="add mod">
          <ac:chgData name="Сергій Касьян" userId="df639e90-afb7-442b-91bb-399b3b79a4e1" providerId="ADAL" clId="{A81F80CA-A3D5-4D49-92DB-EAF71724A0D0}" dt="2022-10-25T19:14:57.014" v="52" actId="1076"/>
          <ac:picMkLst>
            <pc:docMk/>
            <pc:sldMk cId="645242959" sldId="267"/>
            <ac:picMk id="5" creationId="{F7FF42B8-CCBC-43CD-8918-3401995801C2}"/>
          </ac:picMkLst>
        </pc:picChg>
      </pc:sldChg>
      <pc:sldChg chg="addSp modSp add">
        <pc:chgData name="Сергій Касьян" userId="df639e90-afb7-442b-91bb-399b3b79a4e1" providerId="ADAL" clId="{A81F80CA-A3D5-4D49-92DB-EAF71724A0D0}" dt="2022-10-25T19:19:48.959" v="79" actId="1076"/>
        <pc:sldMkLst>
          <pc:docMk/>
          <pc:sldMk cId="2571055246" sldId="268"/>
        </pc:sldMkLst>
        <pc:spChg chg="add mod">
          <ac:chgData name="Сергій Касьян" userId="df639e90-afb7-442b-91bb-399b3b79a4e1" providerId="ADAL" clId="{A81F80CA-A3D5-4D49-92DB-EAF71724A0D0}" dt="2022-10-25T19:19:48.959" v="79" actId="1076"/>
          <ac:spMkLst>
            <pc:docMk/>
            <pc:sldMk cId="2571055246" sldId="268"/>
            <ac:spMk id="6" creationId="{4F9649B4-438F-4AE9-859C-324E1DE3559A}"/>
          </ac:spMkLst>
        </pc:spChg>
        <pc:picChg chg="add">
          <ac:chgData name="Сергій Касьян" userId="df639e90-afb7-442b-91bb-399b3b79a4e1" providerId="ADAL" clId="{A81F80CA-A3D5-4D49-92DB-EAF71724A0D0}" dt="2022-10-25T19:18:19.305" v="70"/>
          <ac:picMkLst>
            <pc:docMk/>
            <pc:sldMk cId="2571055246" sldId="268"/>
            <ac:picMk id="2" creationId="{E48A2F7E-1ECE-43B2-BA2F-ED704E909987}"/>
          </ac:picMkLst>
        </pc:picChg>
        <pc:picChg chg="add">
          <ac:chgData name="Сергій Касьян" userId="df639e90-afb7-442b-91bb-399b3b79a4e1" providerId="ADAL" clId="{A81F80CA-A3D5-4D49-92DB-EAF71724A0D0}" dt="2022-10-25T19:18:19.305" v="70"/>
          <ac:picMkLst>
            <pc:docMk/>
            <pc:sldMk cId="2571055246" sldId="268"/>
            <ac:picMk id="3" creationId="{20DC74B2-6B49-481D-9A3D-A5012024518C}"/>
          </ac:picMkLst>
        </pc:picChg>
        <pc:picChg chg="add mod">
          <ac:chgData name="Сергій Касьян" userId="df639e90-afb7-442b-91bb-399b3b79a4e1" providerId="ADAL" clId="{A81F80CA-A3D5-4D49-92DB-EAF71724A0D0}" dt="2022-10-25T19:19:05.833" v="72" actId="1076"/>
          <ac:picMkLst>
            <pc:docMk/>
            <pc:sldMk cId="2571055246" sldId="268"/>
            <ac:picMk id="5" creationId="{C7718848-6BCA-4DA4-B094-BA18A46D284A}"/>
          </ac:picMkLst>
        </pc:picChg>
      </pc:sldChg>
      <pc:sldChg chg="addSp modSp add">
        <pc:chgData name="Сергій Касьян" userId="df639e90-afb7-442b-91bb-399b3b79a4e1" providerId="ADAL" clId="{A81F80CA-A3D5-4D49-92DB-EAF71724A0D0}" dt="2022-10-25T19:21:55.162" v="85" actId="1076"/>
        <pc:sldMkLst>
          <pc:docMk/>
          <pc:sldMk cId="1335323493" sldId="269"/>
        </pc:sldMkLst>
        <pc:picChg chg="add">
          <ac:chgData name="Сергій Касьян" userId="df639e90-afb7-442b-91bb-399b3b79a4e1" providerId="ADAL" clId="{A81F80CA-A3D5-4D49-92DB-EAF71724A0D0}" dt="2022-10-25T19:20:32.037" v="81"/>
          <ac:picMkLst>
            <pc:docMk/>
            <pc:sldMk cId="1335323493" sldId="269"/>
            <ac:picMk id="2" creationId="{CB15F8EE-2A29-4904-8CEE-29D3D559AC22}"/>
          </ac:picMkLst>
        </pc:picChg>
        <pc:picChg chg="add">
          <ac:chgData name="Сергій Касьян" userId="df639e90-afb7-442b-91bb-399b3b79a4e1" providerId="ADAL" clId="{A81F80CA-A3D5-4D49-92DB-EAF71724A0D0}" dt="2022-10-25T19:20:32.037" v="81"/>
          <ac:picMkLst>
            <pc:docMk/>
            <pc:sldMk cId="1335323493" sldId="269"/>
            <ac:picMk id="3" creationId="{9D9EDF8C-A1E5-40D9-9A08-67FD18C7A5DE}"/>
          </ac:picMkLst>
        </pc:picChg>
        <pc:picChg chg="add mod">
          <ac:chgData name="Сергій Касьян" userId="df639e90-afb7-442b-91bb-399b3b79a4e1" providerId="ADAL" clId="{A81F80CA-A3D5-4D49-92DB-EAF71724A0D0}" dt="2022-10-25T19:21:55.162" v="85" actId="1076"/>
          <ac:picMkLst>
            <pc:docMk/>
            <pc:sldMk cId="1335323493" sldId="269"/>
            <ac:picMk id="5" creationId="{8AF90195-DB98-4A2B-96B3-7AA43C2C13DE}"/>
          </ac:picMkLst>
        </pc:picChg>
      </pc:sldChg>
      <pc:sldChg chg="addSp modSp add">
        <pc:chgData name="Сергій Касьян" userId="df639e90-afb7-442b-91bb-399b3b79a4e1" providerId="ADAL" clId="{A81F80CA-A3D5-4D49-92DB-EAF71724A0D0}" dt="2022-10-25T19:24:08.928" v="89" actId="1076"/>
        <pc:sldMkLst>
          <pc:docMk/>
          <pc:sldMk cId="3586797798" sldId="270"/>
        </pc:sldMkLst>
        <pc:picChg chg="add">
          <ac:chgData name="Сергій Касьян" userId="df639e90-afb7-442b-91bb-399b3b79a4e1" providerId="ADAL" clId="{A81F80CA-A3D5-4D49-92DB-EAF71724A0D0}" dt="2022-10-25T19:23:32.772" v="87"/>
          <ac:picMkLst>
            <pc:docMk/>
            <pc:sldMk cId="3586797798" sldId="270"/>
            <ac:picMk id="2" creationId="{DD16E7D9-242C-4651-AF15-E6BB06B7D27D}"/>
          </ac:picMkLst>
        </pc:picChg>
        <pc:picChg chg="add">
          <ac:chgData name="Сергій Касьян" userId="df639e90-afb7-442b-91bb-399b3b79a4e1" providerId="ADAL" clId="{A81F80CA-A3D5-4D49-92DB-EAF71724A0D0}" dt="2022-10-25T19:23:32.772" v="87"/>
          <ac:picMkLst>
            <pc:docMk/>
            <pc:sldMk cId="3586797798" sldId="270"/>
            <ac:picMk id="3" creationId="{B7A99114-9F86-4D39-9937-DF3B51A3C0DF}"/>
          </ac:picMkLst>
        </pc:picChg>
        <pc:picChg chg="add mod">
          <ac:chgData name="Сергій Касьян" userId="df639e90-afb7-442b-91bb-399b3b79a4e1" providerId="ADAL" clId="{A81F80CA-A3D5-4D49-92DB-EAF71724A0D0}" dt="2022-10-25T19:24:08.928" v="89" actId="1076"/>
          <ac:picMkLst>
            <pc:docMk/>
            <pc:sldMk cId="3586797798" sldId="270"/>
            <ac:picMk id="5" creationId="{DC3AF75D-0C9B-4EAD-BFCF-801DBD80A1E9}"/>
          </ac:picMkLst>
        </pc:picChg>
      </pc:sldChg>
      <pc:sldChg chg="addSp modSp add">
        <pc:chgData name="Сергій Касьян" userId="df639e90-afb7-442b-91bb-399b3b79a4e1" providerId="ADAL" clId="{A81F80CA-A3D5-4D49-92DB-EAF71724A0D0}" dt="2022-10-25T19:26:02.818" v="93" actId="1076"/>
        <pc:sldMkLst>
          <pc:docMk/>
          <pc:sldMk cId="273804585" sldId="271"/>
        </pc:sldMkLst>
        <pc:picChg chg="add">
          <ac:chgData name="Сергій Касьян" userId="df639e90-afb7-442b-91bb-399b3b79a4e1" providerId="ADAL" clId="{A81F80CA-A3D5-4D49-92DB-EAF71724A0D0}" dt="2022-10-25T19:25:38.250" v="91"/>
          <ac:picMkLst>
            <pc:docMk/>
            <pc:sldMk cId="273804585" sldId="271"/>
            <ac:picMk id="2" creationId="{A69D3849-595C-4342-B481-8AD155EBB45C}"/>
          </ac:picMkLst>
        </pc:picChg>
        <pc:picChg chg="add">
          <ac:chgData name="Сергій Касьян" userId="df639e90-afb7-442b-91bb-399b3b79a4e1" providerId="ADAL" clId="{A81F80CA-A3D5-4D49-92DB-EAF71724A0D0}" dt="2022-10-25T19:25:38.250" v="91"/>
          <ac:picMkLst>
            <pc:docMk/>
            <pc:sldMk cId="273804585" sldId="271"/>
            <ac:picMk id="3" creationId="{D8BBCB94-E88C-4420-9AD6-70A52ECD3B12}"/>
          </ac:picMkLst>
        </pc:picChg>
        <pc:picChg chg="add mod">
          <ac:chgData name="Сергій Касьян" userId="df639e90-afb7-442b-91bb-399b3b79a4e1" providerId="ADAL" clId="{A81F80CA-A3D5-4D49-92DB-EAF71724A0D0}" dt="2022-10-25T19:26:02.818" v="93" actId="1076"/>
          <ac:picMkLst>
            <pc:docMk/>
            <pc:sldMk cId="273804585" sldId="271"/>
            <ac:picMk id="5" creationId="{4A34CD29-7272-4BC6-AE0D-036A2A1B693B}"/>
          </ac:picMkLst>
        </pc:picChg>
      </pc:sldChg>
      <pc:sldChg chg="addSp delSp modSp add">
        <pc:chgData name="Сергій Касьян" userId="df639e90-afb7-442b-91bb-399b3b79a4e1" providerId="ADAL" clId="{A81F80CA-A3D5-4D49-92DB-EAF71724A0D0}" dt="2022-10-25T19:28:58.897" v="104" actId="1076"/>
        <pc:sldMkLst>
          <pc:docMk/>
          <pc:sldMk cId="2564701528" sldId="272"/>
        </pc:sldMkLst>
        <pc:picChg chg="add">
          <ac:chgData name="Сергій Касьян" userId="df639e90-afb7-442b-91bb-399b3b79a4e1" providerId="ADAL" clId="{A81F80CA-A3D5-4D49-92DB-EAF71724A0D0}" dt="2022-10-25T19:27:13.843" v="95"/>
          <ac:picMkLst>
            <pc:docMk/>
            <pc:sldMk cId="2564701528" sldId="272"/>
            <ac:picMk id="2" creationId="{CAE73072-331B-4C60-9DEF-16C382ECDE01}"/>
          </ac:picMkLst>
        </pc:picChg>
        <pc:picChg chg="add">
          <ac:chgData name="Сергій Касьян" userId="df639e90-afb7-442b-91bb-399b3b79a4e1" providerId="ADAL" clId="{A81F80CA-A3D5-4D49-92DB-EAF71724A0D0}" dt="2022-10-25T19:27:13.843" v="95"/>
          <ac:picMkLst>
            <pc:docMk/>
            <pc:sldMk cId="2564701528" sldId="272"/>
            <ac:picMk id="3" creationId="{144D5B8F-C72C-4A35-8496-01330869A0B0}"/>
          </ac:picMkLst>
        </pc:picChg>
        <pc:picChg chg="add del mod">
          <ac:chgData name="Сергій Касьян" userId="df639e90-afb7-442b-91bb-399b3b79a4e1" providerId="ADAL" clId="{A81F80CA-A3D5-4D49-92DB-EAF71724A0D0}" dt="2022-10-25T19:27:37.503" v="97" actId="931"/>
          <ac:picMkLst>
            <pc:docMk/>
            <pc:sldMk cId="2564701528" sldId="272"/>
            <ac:picMk id="5" creationId="{BC8D3CFC-8496-40CA-97C4-8D74412EE837}"/>
          </ac:picMkLst>
        </pc:picChg>
        <pc:picChg chg="add mod">
          <ac:chgData name="Сергій Касьян" userId="df639e90-afb7-442b-91bb-399b3b79a4e1" providerId="ADAL" clId="{A81F80CA-A3D5-4D49-92DB-EAF71724A0D0}" dt="2022-10-25T19:28:58.897" v="104" actId="1076"/>
          <ac:picMkLst>
            <pc:docMk/>
            <pc:sldMk cId="2564701528" sldId="272"/>
            <ac:picMk id="7" creationId="{9FA42037-48F9-46AE-97F9-496EFEB8F983}"/>
          </ac:picMkLst>
        </pc:picChg>
      </pc:sldChg>
      <pc:sldChg chg="addSp modSp add">
        <pc:chgData name="Сергій Касьян" userId="df639e90-afb7-442b-91bb-399b3b79a4e1" providerId="ADAL" clId="{A81F80CA-A3D5-4D49-92DB-EAF71724A0D0}" dt="2022-10-25T19:31:27.555" v="128" actId="1076"/>
        <pc:sldMkLst>
          <pc:docMk/>
          <pc:sldMk cId="2593485978" sldId="273"/>
        </pc:sldMkLst>
        <pc:spChg chg="add mod">
          <ac:chgData name="Сергій Касьян" userId="df639e90-afb7-442b-91bb-399b3b79a4e1" providerId="ADAL" clId="{A81F80CA-A3D5-4D49-92DB-EAF71724A0D0}" dt="2022-10-25T19:31:27.555" v="128" actId="1076"/>
          <ac:spMkLst>
            <pc:docMk/>
            <pc:sldMk cId="2593485978" sldId="273"/>
            <ac:spMk id="4" creationId="{D8FB9C82-9F75-496E-BED1-D570684DF205}"/>
          </ac:spMkLst>
        </pc:spChg>
        <pc:picChg chg="add mod">
          <ac:chgData name="Сергій Касьян" userId="df639e90-afb7-442b-91bb-399b3b79a4e1" providerId="ADAL" clId="{A81F80CA-A3D5-4D49-92DB-EAF71724A0D0}" dt="2022-10-25T19:31:23.514" v="127" actId="1076"/>
          <ac:picMkLst>
            <pc:docMk/>
            <pc:sldMk cId="2593485978" sldId="273"/>
            <ac:picMk id="2" creationId="{EE9C31B8-4585-4826-9D6E-0B034A8E339B}"/>
          </ac:picMkLst>
        </pc:picChg>
        <pc:picChg chg="add">
          <ac:chgData name="Сергій Касьян" userId="df639e90-afb7-442b-91bb-399b3b79a4e1" providerId="ADAL" clId="{A81F80CA-A3D5-4D49-92DB-EAF71724A0D0}" dt="2022-10-25T19:29:56.493" v="106"/>
          <ac:picMkLst>
            <pc:docMk/>
            <pc:sldMk cId="2593485978" sldId="273"/>
            <ac:picMk id="3" creationId="{63DC1FB2-1515-498B-B2A0-9DE24E865BA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i="0" u="none" strike="noStrike" baseline="0" dirty="0">
                <a:effectLst/>
              </a:rPr>
              <a:t>ЧИСЕЛЬНІСТЬ ДЕРЖСЛУЖБОВЦІВ З ГУМАНІТАРНОЮ ОСВІТОЮ (%) </a:t>
            </a:r>
            <a:endParaRPr lang="uk-UA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9592023437682035"/>
          <c:y val="0.10249218119511681"/>
          <c:w val="0.76960330012980183"/>
          <c:h val="0.832570076736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Маврикія</c:v>
                </c:pt>
                <c:pt idx="1">
                  <c:v>США</c:v>
                </c:pt>
                <c:pt idx="2">
                  <c:v>Канада</c:v>
                </c:pt>
                <c:pt idx="3">
                  <c:v>Нова Зеландія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42.7</c:v>
                </c:pt>
                <c:pt idx="2">
                  <c:v>15.9</c:v>
                </c:pt>
                <c:pt idx="3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F-42CC-8C54-8E305D88AF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Маврикія</c:v>
                </c:pt>
                <c:pt idx="1">
                  <c:v>США</c:v>
                </c:pt>
                <c:pt idx="2">
                  <c:v>Канада</c:v>
                </c:pt>
                <c:pt idx="3">
                  <c:v>Нова Зеландія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30F-42CC-8C54-8E305D88AF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Маврикія</c:v>
                </c:pt>
                <c:pt idx="1">
                  <c:v>США</c:v>
                </c:pt>
                <c:pt idx="2">
                  <c:v>Канада</c:v>
                </c:pt>
                <c:pt idx="3">
                  <c:v>Нова Зеландія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30F-42CC-8C54-8E305D88A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6864895"/>
        <c:axId val="868953455"/>
      </c:barChart>
      <c:catAx>
        <c:axId val="866864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68953455"/>
        <c:crosses val="autoZero"/>
        <c:auto val="1"/>
        <c:lblAlgn val="ctr"/>
        <c:lblOffset val="100"/>
        <c:noMultiLvlLbl val="0"/>
      </c:catAx>
      <c:valAx>
        <c:axId val="868953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66864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i="0" baseline="0" dirty="0">
                <a:effectLst/>
              </a:rPr>
              <a:t>ЧИСЕЛЬНІСТЬ ДЕРЖСЛУЖБОВЦІВ З ЕКОНОМІЧНОЮ ОСВІТОЮ (%) </a:t>
            </a:r>
            <a:endParaRPr lang="uk-UA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Австралія</c:v>
                </c:pt>
                <c:pt idx="1">
                  <c:v>Канада</c:v>
                </c:pt>
                <c:pt idx="2">
                  <c:v>Велика Британія</c:v>
                </c:pt>
                <c:pt idx="3">
                  <c:v>США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37.799999999999997</c:v>
                </c:pt>
                <c:pt idx="1">
                  <c:v>29</c:v>
                </c:pt>
                <c:pt idx="2">
                  <c:v>18.899999999999999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8-4AC6-B608-84B7EBB267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Австралія</c:v>
                </c:pt>
                <c:pt idx="1">
                  <c:v>Канада</c:v>
                </c:pt>
                <c:pt idx="2">
                  <c:v>Велика Британія</c:v>
                </c:pt>
                <c:pt idx="3">
                  <c:v>США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888-4AC6-B608-84B7EBB267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Австралія</c:v>
                </c:pt>
                <c:pt idx="1">
                  <c:v>Канада</c:v>
                </c:pt>
                <c:pt idx="2">
                  <c:v>Велика Британія</c:v>
                </c:pt>
                <c:pt idx="3">
                  <c:v>США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888-4AC6-B608-84B7EBB26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5432255"/>
        <c:axId val="1176274207"/>
      </c:barChart>
      <c:catAx>
        <c:axId val="1135432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76274207"/>
        <c:crosses val="autoZero"/>
        <c:auto val="1"/>
        <c:lblAlgn val="ctr"/>
        <c:lblOffset val="100"/>
        <c:noMultiLvlLbl val="0"/>
      </c:catAx>
      <c:valAx>
        <c:axId val="1176274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3543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i="0" baseline="0" dirty="0">
                <a:effectLst/>
              </a:rPr>
              <a:t>ЧИСЕЛЬНІСТЬ ДЕРЖСЛУЖБОВЦІВ З ТЕХНІЧНОЮ ОСВІТОЮ (%) </a:t>
            </a:r>
            <a:endParaRPr lang="uk-UA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Нова Зеландія</c:v>
                </c:pt>
                <c:pt idx="1">
                  <c:v>Велика Британія</c:v>
                </c:pt>
                <c:pt idx="2">
                  <c:v>Австралія</c:v>
                </c:pt>
                <c:pt idx="3">
                  <c:v>Канада</c:v>
                </c:pt>
                <c:pt idx="4">
                  <c:v>США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34.299999999999997</c:v>
                </c:pt>
                <c:pt idx="1">
                  <c:v>27</c:v>
                </c:pt>
                <c:pt idx="2">
                  <c:v>18.899999999999999</c:v>
                </c:pt>
                <c:pt idx="3">
                  <c:v>17.2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2-45BE-8566-61B3B9DF4B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Нова Зеландія</c:v>
                </c:pt>
                <c:pt idx="1">
                  <c:v>Велика Британія</c:v>
                </c:pt>
                <c:pt idx="2">
                  <c:v>Австралія</c:v>
                </c:pt>
                <c:pt idx="3">
                  <c:v>Канада</c:v>
                </c:pt>
                <c:pt idx="4">
                  <c:v>США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C02-45BE-8566-61B3B9DF4B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Нова Зеландія</c:v>
                </c:pt>
                <c:pt idx="1">
                  <c:v>Велика Британія</c:v>
                </c:pt>
                <c:pt idx="2">
                  <c:v>Австралія</c:v>
                </c:pt>
                <c:pt idx="3">
                  <c:v>Канада</c:v>
                </c:pt>
                <c:pt idx="4">
                  <c:v>США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C02-45BE-8566-61B3B9DF4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5432255"/>
        <c:axId val="1176274207"/>
      </c:barChart>
      <c:catAx>
        <c:axId val="1135432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76274207"/>
        <c:crosses val="autoZero"/>
        <c:auto val="1"/>
        <c:lblAlgn val="ctr"/>
        <c:lblOffset val="100"/>
        <c:noMultiLvlLbl val="0"/>
      </c:catAx>
      <c:valAx>
        <c:axId val="1176274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3543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i="0" baseline="0" dirty="0">
                <a:effectLst/>
              </a:rPr>
              <a:t>ЧИСЕЛЬНІСТЬ ДЕРЖСЛУЖБОВЦІВ З ЮРИДИЧНОЮ ОСВІТОЮ (%) </a:t>
            </a:r>
            <a:endParaRPr lang="uk-UA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Велика Британія</c:v>
                </c:pt>
                <c:pt idx="3">
                  <c:v>Австралія</c:v>
                </c:pt>
                <c:pt idx="4">
                  <c:v>Нова Зеландія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23.1</c:v>
                </c:pt>
                <c:pt idx="1">
                  <c:v>16.600000000000001</c:v>
                </c:pt>
                <c:pt idx="2">
                  <c:v>12.2</c:v>
                </c:pt>
                <c:pt idx="3">
                  <c:v>8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5-4310-B44B-94E6761516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Велика Британія</c:v>
                </c:pt>
                <c:pt idx="3">
                  <c:v>Австралія</c:v>
                </c:pt>
                <c:pt idx="4">
                  <c:v>Нова Зеландія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C6B5-4310-B44B-94E6761516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Велика Британія</c:v>
                </c:pt>
                <c:pt idx="3">
                  <c:v>Австралія</c:v>
                </c:pt>
                <c:pt idx="4">
                  <c:v>Нова Зеландія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C6B5-4310-B44B-94E676151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5432255"/>
        <c:axId val="1176274207"/>
      </c:barChart>
      <c:catAx>
        <c:axId val="1135432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76274207"/>
        <c:crosses val="autoZero"/>
        <c:auto val="1"/>
        <c:lblAlgn val="ctr"/>
        <c:lblOffset val="100"/>
        <c:noMultiLvlLbl val="0"/>
      </c:catAx>
      <c:valAx>
        <c:axId val="1176274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3543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F64B3-340F-4252-BDF9-8FFE3F1D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931A5-A09E-4F0E-8E6F-FA91541F5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63CC31-7DB3-4AB0-90D2-7774A2BF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B457D-628B-4EE9-96EF-82B7BCAE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A7F0A-2B9F-4A11-90CB-CD090C33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25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B02CF-116C-4C88-8361-3B901788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9B6672-AECC-44C1-B733-332A0CA6B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D7AD2-A5D8-4991-8F21-05DFE8AF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0B3AE-706C-4206-9D7B-2039D82D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13584-7636-4311-B369-553A216F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8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4C27E5-1F8B-4265-8F22-C61AB7BC0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A36F0-3014-476B-8408-7BD88654F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7E961-E8D7-4240-A905-2F7DEFDF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08A75-3962-4992-8D9F-0487AD8F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DAAC3-1E7F-47E4-9EEE-53DAF028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65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CBC84-7004-441D-A697-56072B7E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DD50A-E7AE-43C6-A469-0CB39159E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B951D-25F3-4409-B5A4-78CA9839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6DAF7-14CF-4B14-A97C-6898E1A5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821DC-2429-4668-92E0-6050179A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71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10FF-B7E0-434B-B447-3BE556A0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01B1A-D800-40FB-B62D-8CDE695A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F6578-F145-469F-BFFE-0680496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8AC1A-E0F5-4460-A82E-9657DE26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AA1565-B73B-49D4-9FB9-D7F28D30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78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957CE-3791-44DA-8224-5EFF0E98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24A41-FFBB-47C4-B4AE-AED386EAD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A2719-AFF7-4929-9103-A080B94C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A6280-D4C3-4D07-B0D9-83C6D33D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CC75F-AECA-47D1-A572-BBBF5554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5357E-A231-4557-BDD1-F8D187AB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23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3AB15-5765-4353-8472-E10568AD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ED493-5B2D-4A40-B9B3-A41C689C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3F6A4-211B-4250-875E-74DCDE6E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E8949E-B431-4057-B1AF-E5705A747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033773-5971-4A1B-8177-CCF08BA24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B79935-44C9-4506-8E3D-C57A6C89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4E33CD-BC74-4927-8777-DD903B91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32320-B20F-4EC1-A81A-1993BB11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5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4CB8B-58CB-4C40-B56A-A55F9ECA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4F5E9F-88AD-49BC-A2F2-8B8DE0CD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406205-8DE8-45FC-89D8-362C79A4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22D540-CF9C-42BA-9608-367DC824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4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2B9470-2347-4CBB-AF51-2F7FA76A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3D9F9E-4A65-4907-B3C6-50C911F5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8466AD-A16D-4AB8-B07E-97143F54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67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655E4-978F-4370-A2CC-EE14F1CD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F282E-3F5A-47E4-9C07-7B028D45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DF58D-3DA3-4349-927C-761B3A355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214EB4-3AEF-4132-B4A0-591CF73B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7B17F3-3FAE-4508-B952-F41E81AF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3E99F6-460D-45EE-8D7F-976E02C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17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F7E20-0332-4CDB-86A6-ED2E24E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2A4EB1-EA56-4175-BC97-4D3A42968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BD39E-D62E-4547-8A69-59C0B48D1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729B97-B4F0-47BF-8DBD-A18EC6AE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F5702C-CD69-4322-9743-7C423E8C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D4F252-7756-4FD7-9F29-C44C3B5A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77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F5CF8-0D5B-43FE-B142-F44CD800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F9D9C-3B13-4CB6-A43E-038EC9C8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4D1E5-0DA0-4AD8-9E9D-936E3040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28605-01C0-4E05-8A51-F91989ED3555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E13CB-4A39-4832-93C9-9ACF44BF4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11A61-B8E9-4238-A4D7-934A1B455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1771-B364-4157-8D29-D49DE2F80E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4F8057D4-54DD-4E2D-82FA-794AFAF8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8FB9C8-996A-47BB-ABF5-1A93A6B8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53E52C-470A-4BC1-8946-91B9B9FDA12E}"/>
              </a:ext>
            </a:extLst>
          </p:cNvPr>
          <p:cNvSpPr/>
          <p:nvPr/>
        </p:nvSpPr>
        <p:spPr>
          <a:xfrm>
            <a:off x="2765611" y="1021540"/>
            <a:ext cx="6418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ea typeface="Calibri" panose="020F0502020204030204" pitchFamily="34" charset="0"/>
              </a:rPr>
              <a:t>ЦИФРОВІЗАЦІЯ ПРОФЕСІЙНОЇ ДІЯЛЬНОСТІ ПУБЛІЧНОГО СЛУЖБОВЦЯ</a:t>
            </a:r>
            <a:endParaRPr lang="uk-UA" sz="3600" dirty="0"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D8AED-AA82-46C3-A4FD-7A97CB1D82A7}"/>
              </a:ext>
            </a:extLst>
          </p:cNvPr>
          <p:cNvSpPr txBox="1"/>
          <p:nvPr/>
        </p:nvSpPr>
        <p:spPr>
          <a:xfrm>
            <a:off x="7947212" y="5257800"/>
            <a:ext cx="391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/>
              <a:t>к.п.н</a:t>
            </a:r>
            <a:r>
              <a:rPr lang="uk-UA" sz="1400" dirty="0"/>
              <a:t>., доцент, доцент каф. ВОСІКТ Касьян С.П.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79A80-CD84-4228-942A-615E5F434193}"/>
              </a:ext>
            </a:extLst>
          </p:cNvPr>
          <p:cNvSpPr txBox="1"/>
          <p:nvPr/>
        </p:nvSpPr>
        <p:spPr>
          <a:xfrm>
            <a:off x="4522693" y="2985247"/>
            <a:ext cx="290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ЛЕКЦІЯ</a:t>
            </a:r>
          </a:p>
        </p:txBody>
      </p:sp>
    </p:spTree>
    <p:extLst>
      <p:ext uri="{BB962C8B-B14F-4D97-AF65-F5344CB8AC3E}">
        <p14:creationId xmlns:p14="http://schemas.microsoft.com/office/powerpoint/2010/main" val="65598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5A2B886A-3738-474D-B43E-8AE9CE28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57546F-D2EB-442B-9515-F85D96C5A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91B31-A11D-49A3-8134-A86FB7B8E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8" y="1307130"/>
            <a:ext cx="10631384" cy="50394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F82657-2BDA-4ADC-8CAA-D973692FCF72}"/>
              </a:ext>
            </a:extLst>
          </p:cNvPr>
          <p:cNvSpPr/>
          <p:nvPr/>
        </p:nvSpPr>
        <p:spPr>
          <a:xfrm>
            <a:off x="3149600" y="14573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ea typeface="Calibri" panose="020F0502020204030204" pitchFamily="34" charset="0"/>
              </a:rPr>
              <a:t>ДЕРЖАВНИЙ ІНФОРМАЦІЙНИЙ ПОРТАЛ ЩОДО ОПРИЛЮДНЕННЯ ІНФОРМАЦІЇ ПРО ВИКОРИСТАННЯ ПУБЛІЧНИХ КОШТІВ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87555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7AF444BF-77D0-47CC-B698-A9E321BA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D7032-267A-4F10-9304-D1783C3D9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F42B8-CCBC-43CD-8918-340199580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46" y="1280236"/>
            <a:ext cx="8830907" cy="52394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8C6489-27E4-4E66-BDCE-D78CE336B951}"/>
              </a:ext>
            </a:extLst>
          </p:cNvPr>
          <p:cNvSpPr/>
          <p:nvPr/>
        </p:nvSpPr>
        <p:spPr>
          <a:xfrm>
            <a:off x="3209197" y="799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ea typeface="Calibri" panose="020F0502020204030204" pitchFamily="34" charset="0"/>
              </a:rPr>
              <a:t>ПОРТАЛ </a:t>
            </a:r>
            <a:r>
              <a:rPr lang="uk-UA" sz="2400" b="1" dirty="0" err="1">
                <a:ea typeface="Calibri" panose="020F0502020204030204" pitchFamily="34" charset="0"/>
              </a:rPr>
              <a:t>iGov</a:t>
            </a:r>
            <a:r>
              <a:rPr lang="uk-UA" sz="2400" b="1" dirty="0">
                <a:ea typeface="Calibri" panose="020F0502020204030204" pitchFamily="34" charset="0"/>
              </a:rPr>
              <a:t> ДЛЯ БОРОТЬБИ З КОРУПЦІЄЮ В УКРАЇНІ ТА ВДОСКОНАЛЕННЯ БІЗНЕС-ПРОЦЕСІВ У ДЕРЖАВНИХ ОРГАНАХ.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64524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E48A2F7E-1ECE-43B2-BA2F-ED704E90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DC74B2-6B49-481D-9A3D-A5012024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718848-6BCA-4DA4-B094-BA18A46D2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1587274"/>
            <a:ext cx="12192000" cy="49636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9649B4-438F-4AE9-859C-324E1DE3559A}"/>
              </a:ext>
            </a:extLst>
          </p:cNvPr>
          <p:cNvSpPr/>
          <p:nvPr/>
        </p:nvSpPr>
        <p:spPr>
          <a:xfrm>
            <a:off x="2305062" y="422732"/>
            <a:ext cx="771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ea typeface="Calibri" panose="020F0502020204030204" pitchFamily="34" charset="0"/>
              </a:rPr>
              <a:t>ЄДИНА ДЕРЖАВНА ЕЛЕКТРОННА БАЗА З ПИТАНЬ ОСВІТИ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7105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CB15F8EE-2A29-4904-8CEE-29D3D559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9EDF8C-A1E5-40D9-9A08-67FD18C7A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90195-DB98-4A2B-96B3-7AA43C2C1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7" y="2307284"/>
            <a:ext cx="5650906" cy="16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DD16E7D9-242C-4651-AF15-E6BB06B7D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99114-9F86-4D39-9937-DF3B51A3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3AF75D-0C9B-4EAD-BFCF-801DBD80A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7" y="1977626"/>
            <a:ext cx="7020905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A69D3849-595C-4342-B481-8AD155EB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BCB94-E88C-4420-9AD6-70A52ECD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4CD29-7272-4BC6-AE0D-036A2A1B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1683325"/>
            <a:ext cx="12192000" cy="47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CAE73072-331B-4C60-9DEF-16C382EC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4D5B8F-C72C-4A35-8496-01330869A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42037-48F9-46AE-97F9-496EFEB8F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81" y="51491"/>
            <a:ext cx="7173717" cy="6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EE9C31B8-4585-4826-9D6E-0B034A8E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94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DC1FB2-1515-498B-B2A0-9DE24E86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B9C82-9F75-496E-BED1-D570684DF205}"/>
              </a:ext>
            </a:extLst>
          </p:cNvPr>
          <p:cNvSpPr txBox="1"/>
          <p:nvPr/>
        </p:nvSpPr>
        <p:spPr>
          <a:xfrm>
            <a:off x="2475360" y="2496456"/>
            <a:ext cx="83150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latin typeface="Book Antiqua" panose="02040602050305030304" pitchFamily="18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59348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D3CA6BD0-FF76-4DBC-8C3E-81A18552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536BE-99D8-4DF3-AC7D-2B2D109D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7539D5-80BF-451C-9E3B-6524A0B77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03" y="498118"/>
            <a:ext cx="1702003" cy="1746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C3B6B-5125-4C24-88DF-CEC2854939EF}"/>
              </a:ext>
            </a:extLst>
          </p:cNvPr>
          <p:cNvSpPr txBox="1"/>
          <p:nvPr/>
        </p:nvSpPr>
        <p:spPr>
          <a:xfrm>
            <a:off x="4235824" y="271711"/>
            <a:ext cx="432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МЕТА ЗАНЯТТЯ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AC53B-37B0-4D0D-9557-6EFE0E13DCAD}"/>
              </a:ext>
            </a:extLst>
          </p:cNvPr>
          <p:cNvSpPr txBox="1"/>
          <p:nvPr/>
        </p:nvSpPr>
        <p:spPr>
          <a:xfrm>
            <a:off x="3939988" y="914404"/>
            <a:ext cx="4948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Поглибити теоретичні та практичні знання з питання цифровізації професійної діяльності публічного службовця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5613C9-C36A-40E7-BE58-D923771D1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9" y="2424618"/>
            <a:ext cx="3055479" cy="20369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D0F9CA-D841-49AF-87F3-A3B27425CCBB}"/>
              </a:ext>
            </a:extLst>
          </p:cNvPr>
          <p:cNvSpPr txBox="1"/>
          <p:nvPr/>
        </p:nvSpPr>
        <p:spPr>
          <a:xfrm>
            <a:off x="4235824" y="2101084"/>
            <a:ext cx="432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НАВЧАЛЬНІ ПИТАННЯ: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3FDEA4-7943-46D1-B910-BF1ED7D08EB4}"/>
              </a:ext>
            </a:extLst>
          </p:cNvPr>
          <p:cNvSpPr txBox="1"/>
          <p:nvPr/>
        </p:nvSpPr>
        <p:spPr>
          <a:xfrm>
            <a:off x="3939988" y="2758910"/>
            <a:ext cx="4948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/>
              <a:t>Інформатизація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професіоналізм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службовця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uk-UA" dirty="0"/>
              <a:t>3. Використання інформаційних технологій в публічному адмініструванні: досвід України та європейські орієнтири </a:t>
            </a:r>
          </a:p>
        </p:txBody>
      </p:sp>
    </p:spTree>
    <p:extLst>
      <p:ext uri="{BB962C8B-B14F-4D97-AF65-F5344CB8AC3E}">
        <p14:creationId xmlns:p14="http://schemas.microsoft.com/office/powerpoint/2010/main" val="234479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9565D3C1-D4F9-4ED1-9EB1-070EE8C3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72263-459E-4A02-AA94-DA4C0DB96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6115A87-D102-4EC3-876C-A9D6544A1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443897"/>
              </p:ext>
            </p:extLst>
          </p:nvPr>
        </p:nvGraphicFramePr>
        <p:xfrm>
          <a:off x="1190171" y="719666"/>
          <a:ext cx="896982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981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25ECEE2F-32A8-4C91-B428-4435AEDA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0F269-5751-4816-9481-B0F3EA303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0C5F5C1-7794-4F84-A329-D5EAA1892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6590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097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DD6FA71D-7F81-40FF-8560-C11C3F79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A59F9-A8F1-4F65-B3C8-27128B769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399CC79-FE32-4191-BB14-F02B089BE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4143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427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74AE88D4-B3DA-4785-97E2-5CF20EEE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" y="-2134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444FEB-C7CD-4AC4-AAA4-B1231CEEA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C6C893F-14FE-4F31-828B-22F4308F1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6276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321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BFC97996-2868-4E21-AD87-B17F35DB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9195E1-CE38-43F6-B93F-1BDC1DEA6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852382-3DA6-44A7-AB0C-BD7F97FDDE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6" y="1280236"/>
            <a:ext cx="6734628" cy="41227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DFB5AB-D9AB-4A08-A2A7-88BBD68E62C3}"/>
              </a:ext>
            </a:extLst>
          </p:cNvPr>
          <p:cNvSpPr/>
          <p:nvPr/>
        </p:nvSpPr>
        <p:spPr>
          <a:xfrm>
            <a:off x="2068285" y="238066"/>
            <a:ext cx="8055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dirty="0">
                <a:ea typeface="Calibri" panose="020F0502020204030204" pitchFamily="34" charset="0"/>
                <a:cs typeface="Times New Roman,Italic"/>
              </a:rPr>
              <a:t>ІС ВКЛЮЧАЄ В СЕБЕ ОРГАНІЗАЦІЙНО</a:t>
            </a:r>
            <a:r>
              <a:rPr lang="uk-UA" sz="2400" b="1" dirty="0">
                <a:ea typeface="Calibri" panose="020F0502020204030204" pitchFamily="34" charset="0"/>
              </a:rPr>
              <a:t>-</a:t>
            </a:r>
            <a:r>
              <a:rPr lang="uk-UA" sz="2400" b="1" dirty="0">
                <a:ea typeface="Calibri" panose="020F0502020204030204" pitchFamily="34" charset="0"/>
                <a:cs typeface="Times New Roman,Italic"/>
              </a:rPr>
              <a:t>УПРАВЛІНСЬКІ ТА ТЕХНІЧНІ АСПЕКТИ</a:t>
            </a:r>
            <a:endParaRPr lang="uk-UA" sz="2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77E8A3EC-16F9-407F-8861-A23AA4B0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13E0B-C585-4D3D-B438-8D205A226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895DF-8615-4A41-96A5-3CE742D833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074397"/>
            <a:ext cx="9173029" cy="5442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3E3AD4-7F06-4DDF-B3FB-D1A5BDEDA895}"/>
              </a:ext>
            </a:extLst>
          </p:cNvPr>
          <p:cNvSpPr/>
          <p:nvPr/>
        </p:nvSpPr>
        <p:spPr>
          <a:xfrm>
            <a:off x="2277824" y="331269"/>
            <a:ext cx="8100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ea typeface="Calibri" panose="020F0502020204030204" pitchFamily="34" charset="0"/>
              </a:rPr>
              <a:t>ВЗАЄМОЗВ’ЯЗОК УСТАНОВ ТА ІНФОРМАЦІЙНОЇ ТЕХНОЛОГІЇ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1723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ый серый фон для презентации | Премиум векторы">
            <a:extLst>
              <a:ext uri="{FF2B5EF4-FFF2-40B4-BE49-F238E27FC236}">
                <a16:creationId xmlns:a16="http://schemas.microsoft.com/office/drawing/2014/main" id="{35D267F2-5594-4063-A667-EAC0BB5F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" y="0"/>
            <a:ext cx="1217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2B24C-0423-4636-8D9E-3B49884F5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" y="26894"/>
            <a:ext cx="1292105" cy="1253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4D6DD-02A8-4166-B652-D3292D9A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23" y="1510327"/>
            <a:ext cx="4983953" cy="534767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E674FB-1D9E-4E5A-88B8-AFCFE223DD23}"/>
              </a:ext>
            </a:extLst>
          </p:cNvPr>
          <p:cNvSpPr/>
          <p:nvPr/>
        </p:nvSpPr>
        <p:spPr>
          <a:xfrm>
            <a:off x="2722549" y="230091"/>
            <a:ext cx="72731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ea typeface="Calibri" panose="020F0502020204030204" pitchFamily="34" charset="0"/>
              </a:rPr>
              <a:t>ІНФОРМАЦІЙНА СИСТЕМА </a:t>
            </a:r>
          </a:p>
          <a:p>
            <a:pPr algn="ctr"/>
            <a:r>
              <a:rPr lang="uk-UA" sz="3200" b="1" dirty="0">
                <a:ea typeface="Calibri" panose="020F0502020204030204" pitchFamily="34" charset="0"/>
              </a:rPr>
              <a:t>УПРАВЛІННЯ ЛЮДСЬКИМИ РЕСУРСАМИ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918415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6AEDF78333B04EA5595E8B53C24506" ma:contentTypeVersion="41" ma:contentTypeDescription="Створення нового документа." ma:contentTypeScope="" ma:versionID="2eab9105f6ec5029f54cb84c72fa372e">
  <xsd:schema xmlns:xsd="http://www.w3.org/2001/XMLSchema" xmlns:xs="http://www.w3.org/2001/XMLSchema" xmlns:p="http://schemas.microsoft.com/office/2006/metadata/properties" xmlns:ns3="9cfb11a9-9428-474b-a672-af2ac13957e3" xmlns:ns4="f1aca100-228b-4753-a861-ea509d02fcd3" targetNamespace="http://schemas.microsoft.com/office/2006/metadata/properties" ma:root="true" ma:fieldsID="0c27e4f2d15ccc08fb382d88bb6a4235" ns3:_="" ns4:_="">
    <xsd:import namespace="9cfb11a9-9428-474b-a672-af2ac13957e3"/>
    <xsd:import namespace="f1aca100-228b-4753-a861-ea509d02fc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amsChannelI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b11a9-9428-474b-a672-af2ac13957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Відомості про тих, хто має доступ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Геш підказки про спільний доступ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ca100-228b-4753-a861-ea509d02fcd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41" nillable="true" ma:displayName="Math Settings" ma:internalName="Math_Settings">
      <xsd:simpleType>
        <xsd:restriction base="dms:Text"/>
      </xsd:simpleType>
    </xsd:element>
    <xsd:element name="Distribution_Groups" ma:index="4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3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  <xsd:element name="Teams_Channel_Section_Location" ma:index="48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f1aca100-228b-4753-a861-ea509d02fcd3" xsi:nil="true"/>
    <AppVersion xmlns="f1aca100-228b-4753-a861-ea509d02fcd3" xsi:nil="true"/>
    <Invited_Leaders xmlns="f1aca100-228b-4753-a861-ea509d02fcd3" xsi:nil="true"/>
    <LMS_Mappings xmlns="f1aca100-228b-4753-a861-ea509d02fcd3" xsi:nil="true"/>
    <Has_Teacher_Only_SectionGroup xmlns="f1aca100-228b-4753-a861-ea509d02fcd3" xsi:nil="true"/>
    <Members xmlns="f1aca100-228b-4753-a861-ea509d02fcd3">
      <UserInfo>
        <DisplayName/>
        <AccountId xsi:nil="true"/>
        <AccountType/>
      </UserInfo>
    </Members>
    <Teachers xmlns="f1aca100-228b-4753-a861-ea509d02fcd3">
      <UserInfo>
        <DisplayName/>
        <AccountId xsi:nil="true"/>
        <AccountType/>
      </UserInfo>
    </Teachers>
    <Self_Registration_Enabled xmlns="f1aca100-228b-4753-a861-ea509d02fcd3" xsi:nil="true"/>
    <Member_Groups xmlns="f1aca100-228b-4753-a861-ea509d02fcd3">
      <UserInfo>
        <DisplayName/>
        <AccountId xsi:nil="true"/>
        <AccountType/>
      </UserInfo>
    </Member_Groups>
    <Has_Leaders_Only_SectionGroup xmlns="f1aca100-228b-4753-a861-ea509d02fcd3" xsi:nil="true"/>
    <Is_Collaboration_Space_Locked xmlns="f1aca100-228b-4753-a861-ea509d02fcd3" xsi:nil="true"/>
    <Invited_Teachers xmlns="f1aca100-228b-4753-a861-ea509d02fcd3" xsi:nil="true"/>
    <Invited_Students xmlns="f1aca100-228b-4753-a861-ea509d02fcd3" xsi:nil="true"/>
    <TeamsChannelId xmlns="f1aca100-228b-4753-a861-ea509d02fcd3" xsi:nil="true"/>
    <IsNotebookLocked xmlns="f1aca100-228b-4753-a861-ea509d02fcd3" xsi:nil="true"/>
    <CultureName xmlns="f1aca100-228b-4753-a861-ea509d02fcd3" xsi:nil="true"/>
    <Leaders xmlns="f1aca100-228b-4753-a861-ea509d02fcd3">
      <UserInfo>
        <DisplayName/>
        <AccountId xsi:nil="true"/>
        <AccountType/>
      </UserInfo>
    </Leaders>
    <Templates xmlns="f1aca100-228b-4753-a861-ea509d02fcd3" xsi:nil="true"/>
    <DefaultSectionNames xmlns="f1aca100-228b-4753-a861-ea509d02fcd3" xsi:nil="true"/>
    <Invited_Members xmlns="f1aca100-228b-4753-a861-ea509d02fcd3" xsi:nil="true"/>
    <FolderType xmlns="f1aca100-228b-4753-a861-ea509d02fcd3" xsi:nil="true"/>
    <Owner xmlns="f1aca100-228b-4753-a861-ea509d02fcd3">
      <UserInfo>
        <DisplayName/>
        <AccountId xsi:nil="true"/>
        <AccountType/>
      </UserInfo>
    </Owner>
    <Students xmlns="f1aca100-228b-4753-a861-ea509d02fcd3">
      <UserInfo>
        <DisplayName/>
        <AccountId xsi:nil="true"/>
        <AccountType/>
      </UserInfo>
    </Students>
    <NotebookType xmlns="f1aca100-228b-4753-a861-ea509d02fcd3" xsi:nil="true"/>
    <Student_Groups xmlns="f1aca100-228b-4753-a861-ea509d02fcd3">
      <UserInfo>
        <DisplayName/>
        <AccountId xsi:nil="true"/>
        <AccountType/>
      </UserInfo>
    </Student_Groups>
    <Distribution_Groups xmlns="f1aca100-228b-4753-a861-ea509d02fcd3" xsi:nil="true"/>
    <Math_Settings xmlns="f1aca100-228b-4753-a861-ea509d02fcd3" xsi:nil="true"/>
  </documentManagement>
</p:properties>
</file>

<file path=customXml/itemProps1.xml><?xml version="1.0" encoding="utf-8"?>
<ds:datastoreItem xmlns:ds="http://schemas.openxmlformats.org/officeDocument/2006/customXml" ds:itemID="{EE6332C2-1455-47AF-8A6C-353D3C504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b11a9-9428-474b-a672-af2ac13957e3"/>
    <ds:schemaRef ds:uri="f1aca100-228b-4753-a861-ea509d02f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19D95-22BB-44B4-8DAE-60E8D08DC3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4273D-200A-417C-99CB-61C37B23918F}">
  <ds:schemaRefs>
    <ds:schemaRef ds:uri="http://schemas.microsoft.com/office/2006/documentManagement/types"/>
    <ds:schemaRef ds:uri="http://schemas.microsoft.com/office/infopath/2007/PartnerControls"/>
    <ds:schemaRef ds:uri="9cfb11a9-9428-474b-a672-af2ac13957e3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f1aca100-228b-4753-a861-ea509d02fcd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143</Words>
  <Application>Microsoft Office PowerPoint</Application>
  <PresentationFormat>Широкоэкранный</PresentationFormat>
  <Paragraphs>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 New Roman,Italic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Касьян Сергій</dc:creator>
  <cp:lastModifiedBy>Сергій Касьян</cp:lastModifiedBy>
  <cp:revision>6</cp:revision>
  <dcterms:created xsi:type="dcterms:W3CDTF">2022-10-25T18:21:15Z</dcterms:created>
  <dcterms:modified xsi:type="dcterms:W3CDTF">2022-10-25T19:31:33Z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0x010100B06AEDF78333B04EA5595E8B53C24506</vt:lpwstr>
  </property>
</Properties>
</file>