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4C278-D05C-4073-A0BF-53A6DF6AE523}" v="169" dt="2021-12-30T14:43:23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сьян Сергій" userId="df639e90-afb7-442b-91bb-399b3b79a4e1" providerId="ADAL" clId="{5A14C278-D05C-4073-A0BF-53A6DF6AE523}"/>
    <pc:docChg chg="undo custSel addSld delSld modSld">
      <pc:chgData name="Касьян Сергій" userId="df639e90-afb7-442b-91bb-399b3b79a4e1" providerId="ADAL" clId="{5A14C278-D05C-4073-A0BF-53A6DF6AE523}" dt="2022-02-11T10:44:38.478" v="365" actId="1076"/>
      <pc:docMkLst>
        <pc:docMk/>
      </pc:docMkLst>
      <pc:sldChg chg="modSp mod">
        <pc:chgData name="Касьян Сергій" userId="df639e90-afb7-442b-91bb-399b3b79a4e1" providerId="ADAL" clId="{5A14C278-D05C-4073-A0BF-53A6DF6AE523}" dt="2022-02-11T10:44:38.478" v="365" actId="1076"/>
        <pc:sldMkLst>
          <pc:docMk/>
          <pc:sldMk cId="1624020986" sldId="258"/>
        </pc:sldMkLst>
        <pc:spChg chg="mod">
          <ac:chgData name="Касьян Сергій" userId="df639e90-afb7-442b-91bb-399b3b79a4e1" providerId="ADAL" clId="{5A14C278-D05C-4073-A0BF-53A6DF6AE523}" dt="2022-02-11T10:44:26.039" v="361" actId="1076"/>
          <ac:spMkLst>
            <pc:docMk/>
            <pc:sldMk cId="1624020986" sldId="258"/>
            <ac:spMk id="14" creationId="{B35D40A6-C117-40B6-97B8-CA9F0587AE22}"/>
          </ac:spMkLst>
        </pc:spChg>
        <pc:picChg chg="mod">
          <ac:chgData name="Касьян Сергій" userId="df639e90-afb7-442b-91bb-399b3b79a4e1" providerId="ADAL" clId="{5A14C278-D05C-4073-A0BF-53A6DF6AE523}" dt="2022-02-11T10:44:38.478" v="365" actId="1076"/>
          <ac:picMkLst>
            <pc:docMk/>
            <pc:sldMk cId="1624020986" sldId="258"/>
            <ac:picMk id="3" creationId="{6AA16CE0-13C3-4630-A22F-EBF12CBC2583}"/>
          </ac:picMkLst>
        </pc:picChg>
        <pc:picChg chg="mod ord">
          <ac:chgData name="Касьян Сергій" userId="df639e90-afb7-442b-91bb-399b3b79a4e1" providerId="ADAL" clId="{5A14C278-D05C-4073-A0BF-53A6DF6AE523}" dt="2022-02-11T10:44:33.882" v="364" actId="1076"/>
          <ac:picMkLst>
            <pc:docMk/>
            <pc:sldMk cId="1624020986" sldId="258"/>
            <ac:picMk id="6" creationId="{8F64BBC3-D0A8-4A0E-91D0-D10C9D28638A}"/>
          </ac:picMkLst>
        </pc:picChg>
      </pc:sldChg>
      <pc:sldChg chg="addSp delSp modSp add mod">
        <pc:chgData name="Касьян Сергій" userId="df639e90-afb7-442b-91bb-399b3b79a4e1" providerId="ADAL" clId="{5A14C278-D05C-4073-A0BF-53A6DF6AE523}" dt="2021-12-30T13:14:55.361" v="21" actId="20577"/>
        <pc:sldMkLst>
          <pc:docMk/>
          <pc:sldMk cId="2180665002" sldId="266"/>
        </pc:sldMkLst>
        <pc:spChg chg="mod">
          <ac:chgData name="Касьян Сергій" userId="df639e90-afb7-442b-91bb-399b3b79a4e1" providerId="ADAL" clId="{5A14C278-D05C-4073-A0BF-53A6DF6AE523}" dt="2021-12-30T13:08:33.602" v="7" actId="1076"/>
          <ac:spMkLst>
            <pc:docMk/>
            <pc:sldMk cId="2180665002" sldId="266"/>
            <ac:spMk id="3" creationId="{E2609F25-67BE-4394-A19B-8C87D47BD0EA}"/>
          </ac:spMkLst>
        </pc:spChg>
        <pc:graphicFrameChg chg="del mod">
          <ac:chgData name="Касьян Сергій" userId="df639e90-afb7-442b-91bb-399b3b79a4e1" providerId="ADAL" clId="{5A14C278-D05C-4073-A0BF-53A6DF6AE523}" dt="2021-12-30T13:08:05.514" v="3" actId="478"/>
          <ac:graphicFrameMkLst>
            <pc:docMk/>
            <pc:sldMk cId="2180665002" sldId="266"/>
            <ac:graphicFrameMk id="2" creationId="{FE46BD37-831C-445E-897C-0B8A9607CEC3}"/>
          </ac:graphicFrameMkLst>
        </pc:graphicFrameChg>
        <pc:graphicFrameChg chg="add del modGraphic">
          <ac:chgData name="Касьян Сергій" userId="df639e90-afb7-442b-91bb-399b3b79a4e1" providerId="ADAL" clId="{5A14C278-D05C-4073-A0BF-53A6DF6AE523}" dt="2021-12-30T13:12:21.190" v="9" actId="1032"/>
          <ac:graphicFrameMkLst>
            <pc:docMk/>
            <pc:sldMk cId="2180665002" sldId="266"/>
            <ac:graphicFrameMk id="4" creationId="{9E2B9668-19E4-4C29-9706-300331D9DF7C}"/>
          </ac:graphicFrameMkLst>
        </pc:graphicFrameChg>
        <pc:graphicFrameChg chg="add mod modGraphic">
          <ac:chgData name="Касьян Сергій" userId="df639e90-afb7-442b-91bb-399b3b79a4e1" providerId="ADAL" clId="{5A14C278-D05C-4073-A0BF-53A6DF6AE523}" dt="2021-12-30T13:14:55.361" v="21" actId="20577"/>
          <ac:graphicFrameMkLst>
            <pc:docMk/>
            <pc:sldMk cId="2180665002" sldId="266"/>
            <ac:graphicFrameMk id="5" creationId="{1584B30B-85DF-444F-92C9-C177644BCC78}"/>
          </ac:graphicFrameMkLst>
        </pc:graphicFrameChg>
        <pc:picChg chg="del">
          <ac:chgData name="Касьян Сергій" userId="df639e90-afb7-442b-91bb-399b3b79a4e1" providerId="ADAL" clId="{5A14C278-D05C-4073-A0BF-53A6DF6AE523}" dt="2021-12-30T13:08:02.384" v="1" actId="478"/>
          <ac:picMkLst>
            <pc:docMk/>
            <pc:sldMk cId="2180665002" sldId="266"/>
            <ac:picMk id="4098" creationId="{00569BCE-B12F-4805-AA6F-DDB9186BB601}"/>
          </ac:picMkLst>
        </pc:picChg>
      </pc:sldChg>
      <pc:sldChg chg="addSp delSp modSp add mod">
        <pc:chgData name="Касьян Сергій" userId="df639e90-afb7-442b-91bb-399b3b79a4e1" providerId="ADAL" clId="{5A14C278-D05C-4073-A0BF-53A6DF6AE523}" dt="2021-12-30T13:25:18.946" v="105" actId="1076"/>
        <pc:sldMkLst>
          <pc:docMk/>
          <pc:sldMk cId="2386856598" sldId="267"/>
        </pc:sldMkLst>
        <pc:spChg chg="del">
          <ac:chgData name="Касьян Сергій" userId="df639e90-afb7-442b-91bb-399b3b79a4e1" providerId="ADAL" clId="{5A14C278-D05C-4073-A0BF-53A6DF6AE523}" dt="2021-12-30T13:18:26.593" v="25" actId="478"/>
          <ac:spMkLst>
            <pc:docMk/>
            <pc:sldMk cId="2386856598" sldId="267"/>
            <ac:spMk id="3" creationId="{E2609F25-67BE-4394-A19B-8C87D47BD0EA}"/>
          </ac:spMkLst>
        </pc:spChg>
        <pc:spChg chg="add mod">
          <ac:chgData name="Касьян Сергій" userId="df639e90-afb7-442b-91bb-399b3b79a4e1" providerId="ADAL" clId="{5A14C278-D05C-4073-A0BF-53A6DF6AE523}" dt="2021-12-30T13:25:18.946" v="105" actId="1076"/>
          <ac:spMkLst>
            <pc:docMk/>
            <pc:sldMk cId="2386856598" sldId="267"/>
            <ac:spMk id="7" creationId="{8585F2FB-45C8-4184-9271-BBAA6A83727F}"/>
          </ac:spMkLst>
        </pc:spChg>
        <pc:graphicFrameChg chg="add mod modGraphic">
          <ac:chgData name="Касьян Сергій" userId="df639e90-afb7-442b-91bb-399b3b79a4e1" providerId="ADAL" clId="{5A14C278-D05C-4073-A0BF-53A6DF6AE523}" dt="2021-12-30T13:25:08.948" v="104" actId="255"/>
          <ac:graphicFrameMkLst>
            <pc:docMk/>
            <pc:sldMk cId="2386856598" sldId="267"/>
            <ac:graphicFrameMk id="2" creationId="{2C8C21A5-0E04-4CD8-B2F0-D0DB25A7370E}"/>
          </ac:graphicFrameMkLst>
        </pc:graphicFrameChg>
        <pc:graphicFrameChg chg="del mod">
          <ac:chgData name="Касьян Сергій" userId="df639e90-afb7-442b-91bb-399b3b79a4e1" providerId="ADAL" clId="{5A14C278-D05C-4073-A0BF-53A6DF6AE523}" dt="2021-12-30T13:18:23.246" v="24" actId="478"/>
          <ac:graphicFrameMkLst>
            <pc:docMk/>
            <pc:sldMk cId="2386856598" sldId="267"/>
            <ac:graphicFrameMk id="5" creationId="{1584B30B-85DF-444F-92C9-C177644BCC78}"/>
          </ac:graphicFrameMkLst>
        </pc:graphicFrameChg>
        <pc:picChg chg="add mod">
          <ac:chgData name="Касьян Сергій" userId="df639e90-afb7-442b-91bb-399b3b79a4e1" providerId="ADAL" clId="{5A14C278-D05C-4073-A0BF-53A6DF6AE523}" dt="2021-12-30T13:24:40.842" v="103" actId="1076"/>
          <ac:picMkLst>
            <pc:docMk/>
            <pc:sldMk cId="2386856598" sldId="267"/>
            <ac:picMk id="5122" creationId="{6A9676A6-8558-4ED8-97C7-2C79023ACD86}"/>
          </ac:picMkLst>
        </pc:picChg>
      </pc:sldChg>
      <pc:sldChg chg="addSp delSp modSp add mod">
        <pc:chgData name="Касьян Сергій" userId="df639e90-afb7-442b-91bb-399b3b79a4e1" providerId="ADAL" clId="{5A14C278-D05C-4073-A0BF-53A6DF6AE523}" dt="2021-12-30T13:38:51.386" v="180" actId="255"/>
        <pc:sldMkLst>
          <pc:docMk/>
          <pc:sldMk cId="1656666563" sldId="268"/>
        </pc:sldMkLst>
        <pc:spChg chg="mod">
          <ac:chgData name="Касьян Сергій" userId="df639e90-afb7-442b-91bb-399b3b79a4e1" providerId="ADAL" clId="{5A14C278-D05C-4073-A0BF-53A6DF6AE523}" dt="2021-12-30T13:31:54.404" v="153"/>
          <ac:spMkLst>
            <pc:docMk/>
            <pc:sldMk cId="1656666563" sldId="268"/>
            <ac:spMk id="7" creationId="{8585F2FB-45C8-4184-9271-BBAA6A83727F}"/>
          </ac:spMkLst>
        </pc:spChg>
        <pc:graphicFrameChg chg="del mod">
          <ac:chgData name="Касьян Сергій" userId="df639e90-afb7-442b-91bb-399b3b79a4e1" providerId="ADAL" clId="{5A14C278-D05C-4073-A0BF-53A6DF6AE523}" dt="2021-12-30T13:30:24.180" v="111" actId="478"/>
          <ac:graphicFrameMkLst>
            <pc:docMk/>
            <pc:sldMk cId="1656666563" sldId="268"/>
            <ac:graphicFrameMk id="2" creationId="{2C8C21A5-0E04-4CD8-B2F0-D0DB25A7370E}"/>
          </ac:graphicFrameMkLst>
        </pc:graphicFrameChg>
        <pc:graphicFrameChg chg="add mod modGraphic">
          <ac:chgData name="Касьян Сергій" userId="df639e90-afb7-442b-91bb-399b3b79a4e1" providerId="ADAL" clId="{5A14C278-D05C-4073-A0BF-53A6DF6AE523}" dt="2021-12-30T13:38:51.386" v="180" actId="255"/>
          <ac:graphicFrameMkLst>
            <pc:docMk/>
            <pc:sldMk cId="1656666563" sldId="268"/>
            <ac:graphicFrameMk id="3" creationId="{A67B48DE-067B-44F2-BCDB-B4AE23E497A7}"/>
          </ac:graphicFrameMkLst>
        </pc:graphicFrameChg>
        <pc:picChg chg="add del mod ord">
          <ac:chgData name="Касьян Сергій" userId="df639e90-afb7-442b-91bb-399b3b79a4e1" providerId="ADAL" clId="{5A14C278-D05C-4073-A0BF-53A6DF6AE523}" dt="2021-12-30T13:38:04.497" v="171" actId="478"/>
          <ac:picMkLst>
            <pc:docMk/>
            <pc:sldMk cId="1656666563" sldId="268"/>
            <ac:picMk id="4" creationId="{55DE4EB1-6C80-4C79-974E-123EFA1CB1CE}"/>
          </ac:picMkLst>
        </pc:picChg>
        <pc:picChg chg="add mod ord">
          <ac:chgData name="Касьян Сергій" userId="df639e90-afb7-442b-91bb-399b3b79a4e1" providerId="ADAL" clId="{5A14C278-D05C-4073-A0BF-53A6DF6AE523}" dt="2021-12-30T13:38:23.503" v="177" actId="167"/>
          <ac:picMkLst>
            <pc:docMk/>
            <pc:sldMk cId="1656666563" sldId="268"/>
            <ac:picMk id="5" creationId="{5FBD6C87-3D24-4BD6-B5F9-F0EA6AF21B6F}"/>
          </ac:picMkLst>
        </pc:picChg>
        <pc:picChg chg="del">
          <ac:chgData name="Касьян Сергій" userId="df639e90-afb7-442b-91bb-399b3b79a4e1" providerId="ADAL" clId="{5A14C278-D05C-4073-A0BF-53A6DF6AE523}" dt="2021-12-30T13:30:20.667" v="109" actId="478"/>
          <ac:picMkLst>
            <pc:docMk/>
            <pc:sldMk cId="1656666563" sldId="268"/>
            <ac:picMk id="5122" creationId="{6A9676A6-8558-4ED8-97C7-2C79023ACD86}"/>
          </ac:picMkLst>
        </pc:picChg>
      </pc:sldChg>
      <pc:sldChg chg="new del">
        <pc:chgData name="Касьян Сергій" userId="df639e90-afb7-442b-91bb-399b3b79a4e1" providerId="ADAL" clId="{5A14C278-D05C-4073-A0BF-53A6DF6AE523}" dt="2021-12-30T13:30:03.564" v="107" actId="680"/>
        <pc:sldMkLst>
          <pc:docMk/>
          <pc:sldMk cId="2626851448" sldId="268"/>
        </pc:sldMkLst>
      </pc:sldChg>
      <pc:sldChg chg="addSp delSp modSp add mod">
        <pc:chgData name="Касьян Сергій" userId="df639e90-afb7-442b-91bb-399b3b79a4e1" providerId="ADAL" clId="{5A14C278-D05C-4073-A0BF-53A6DF6AE523}" dt="2021-12-30T14:11:28.149" v="255" actId="171"/>
        <pc:sldMkLst>
          <pc:docMk/>
          <pc:sldMk cId="1890129495" sldId="269"/>
        </pc:sldMkLst>
        <pc:spChg chg="add del mod">
          <ac:chgData name="Касьян Сергій" userId="df639e90-afb7-442b-91bb-399b3b79a4e1" providerId="ADAL" clId="{5A14C278-D05C-4073-A0BF-53A6DF6AE523}" dt="2021-12-30T14:08:37.279" v="238" actId="478"/>
          <ac:spMkLst>
            <pc:docMk/>
            <pc:sldMk cId="1890129495" sldId="269"/>
            <ac:spMk id="7" creationId="{8585F2FB-45C8-4184-9271-BBAA6A83727F}"/>
          </ac:spMkLst>
        </pc:spChg>
        <pc:graphicFrameChg chg="add mod modGraphic">
          <ac:chgData name="Касьян Сергій" userId="df639e90-afb7-442b-91bb-399b3b79a4e1" providerId="ADAL" clId="{5A14C278-D05C-4073-A0BF-53A6DF6AE523}" dt="2021-12-30T14:10:12.477" v="252"/>
          <ac:graphicFrameMkLst>
            <pc:docMk/>
            <pc:sldMk cId="1890129495" sldId="269"/>
            <ac:graphicFrameMk id="2" creationId="{92B1F77D-1EED-49D4-8B04-08E4DCBF4F5B}"/>
          </ac:graphicFrameMkLst>
        </pc:graphicFrameChg>
        <pc:graphicFrameChg chg="del">
          <ac:chgData name="Касьян Сергій" userId="df639e90-afb7-442b-91bb-399b3b79a4e1" providerId="ADAL" clId="{5A14C278-D05C-4073-A0BF-53A6DF6AE523}" dt="2021-12-30T14:03:33.248" v="182" actId="478"/>
          <ac:graphicFrameMkLst>
            <pc:docMk/>
            <pc:sldMk cId="1890129495" sldId="269"/>
            <ac:graphicFrameMk id="3" creationId="{A67B48DE-067B-44F2-BCDB-B4AE23E497A7}"/>
          </ac:graphicFrameMkLst>
        </pc:graphicFrameChg>
        <pc:picChg chg="del">
          <ac:chgData name="Касьян Сергій" userId="df639e90-afb7-442b-91bb-399b3b79a4e1" providerId="ADAL" clId="{5A14C278-D05C-4073-A0BF-53A6DF6AE523}" dt="2021-12-30T14:03:36.532" v="183" actId="478"/>
          <ac:picMkLst>
            <pc:docMk/>
            <pc:sldMk cId="1890129495" sldId="269"/>
            <ac:picMk id="5" creationId="{5FBD6C87-3D24-4BD6-B5F9-F0EA6AF21B6F}"/>
          </ac:picMkLst>
        </pc:picChg>
        <pc:picChg chg="add mod ord">
          <ac:chgData name="Касьян Сергій" userId="df639e90-afb7-442b-91bb-399b3b79a4e1" providerId="ADAL" clId="{5A14C278-D05C-4073-A0BF-53A6DF6AE523}" dt="2021-12-30T14:11:28.149" v="255" actId="171"/>
          <ac:picMkLst>
            <pc:docMk/>
            <pc:sldMk cId="1890129495" sldId="269"/>
            <ac:picMk id="6" creationId="{9111EE6D-769A-4F53-AE9C-A8BADD2AC502}"/>
          </ac:picMkLst>
        </pc:picChg>
      </pc:sldChg>
      <pc:sldChg chg="addSp delSp modSp add mod">
        <pc:chgData name="Касьян Сергій" userId="df639e90-afb7-442b-91bb-399b3b79a4e1" providerId="ADAL" clId="{5A14C278-D05C-4073-A0BF-53A6DF6AE523}" dt="2021-12-30T14:23:07.710" v="316" actId="1076"/>
        <pc:sldMkLst>
          <pc:docMk/>
          <pc:sldMk cId="1952098327" sldId="270"/>
        </pc:sldMkLst>
        <pc:graphicFrameChg chg="del">
          <ac:chgData name="Касьян Сергій" userId="df639e90-afb7-442b-91bb-399b3b79a4e1" providerId="ADAL" clId="{5A14C278-D05C-4073-A0BF-53A6DF6AE523}" dt="2021-12-30T14:14:02.495" v="257" actId="478"/>
          <ac:graphicFrameMkLst>
            <pc:docMk/>
            <pc:sldMk cId="1952098327" sldId="270"/>
            <ac:graphicFrameMk id="2" creationId="{92B1F77D-1EED-49D4-8B04-08E4DCBF4F5B}"/>
          </ac:graphicFrameMkLst>
        </pc:graphicFrameChg>
        <pc:graphicFrameChg chg="add mod modGraphic">
          <ac:chgData name="Касьян Сергій" userId="df639e90-afb7-442b-91bb-399b3b79a4e1" providerId="ADAL" clId="{5A14C278-D05C-4073-A0BF-53A6DF6AE523}" dt="2021-12-30T14:23:06.579" v="315" actId="1076"/>
          <ac:graphicFrameMkLst>
            <pc:docMk/>
            <pc:sldMk cId="1952098327" sldId="270"/>
            <ac:graphicFrameMk id="3" creationId="{EEE8F789-6E40-47F8-844A-69A10F84C363}"/>
          </ac:graphicFrameMkLst>
        </pc:graphicFrameChg>
        <pc:picChg chg="add mod ord">
          <ac:chgData name="Касьян Сергій" userId="df639e90-afb7-442b-91bb-399b3b79a4e1" providerId="ADAL" clId="{5A14C278-D05C-4073-A0BF-53A6DF6AE523}" dt="2021-12-30T14:23:07.710" v="316" actId="1076"/>
          <ac:picMkLst>
            <pc:docMk/>
            <pc:sldMk cId="1952098327" sldId="270"/>
            <ac:picMk id="5" creationId="{F4CB56A3-5B4D-48DC-B10F-E385E17E8EDD}"/>
          </ac:picMkLst>
        </pc:picChg>
        <pc:picChg chg="del">
          <ac:chgData name="Касьян Сергій" userId="df639e90-afb7-442b-91bb-399b3b79a4e1" providerId="ADAL" clId="{5A14C278-D05C-4073-A0BF-53A6DF6AE523}" dt="2021-12-30T14:14:04.458" v="258" actId="478"/>
          <ac:picMkLst>
            <pc:docMk/>
            <pc:sldMk cId="1952098327" sldId="270"/>
            <ac:picMk id="6" creationId="{9111EE6D-769A-4F53-AE9C-A8BADD2AC502}"/>
          </ac:picMkLst>
        </pc:picChg>
      </pc:sldChg>
      <pc:sldChg chg="addSp delSp modSp add mod setBg">
        <pc:chgData name="Касьян Сергій" userId="df639e90-afb7-442b-91bb-399b3b79a4e1" providerId="ADAL" clId="{5A14C278-D05C-4073-A0BF-53A6DF6AE523}" dt="2021-12-30T14:43:38.231" v="358" actId="26606"/>
        <pc:sldMkLst>
          <pc:docMk/>
          <pc:sldMk cId="3345469115" sldId="271"/>
        </pc:sldMkLst>
        <pc:spChg chg="add del mod">
          <ac:chgData name="Касьян Сергій" userId="df639e90-afb7-442b-91bb-399b3b79a4e1" providerId="ADAL" clId="{5A14C278-D05C-4073-A0BF-53A6DF6AE523}" dt="2021-12-30T14:39:39.342" v="352" actId="478"/>
          <ac:spMkLst>
            <pc:docMk/>
            <pc:sldMk cId="3345469115" sldId="271"/>
            <ac:spMk id="4" creationId="{A401C062-8672-4F02-9039-A3B99058BAFC}"/>
          </ac:spMkLst>
        </pc:spChg>
        <pc:spChg chg="add del">
          <ac:chgData name="Касьян Сергій" userId="df639e90-afb7-442b-91bb-399b3b79a4e1" providerId="ADAL" clId="{5A14C278-D05C-4073-A0BF-53A6DF6AE523}" dt="2021-12-30T14:39:36.032" v="351" actId="478"/>
          <ac:spMkLst>
            <pc:docMk/>
            <pc:sldMk cId="3345469115" sldId="271"/>
            <ac:spMk id="12" creationId="{800F8CE8-0696-491B-84F1-9C85D0387563}"/>
          </ac:spMkLst>
        </pc:spChg>
        <pc:spChg chg="del">
          <ac:chgData name="Касьян Сергій" userId="df639e90-afb7-442b-91bb-399b3b79a4e1" providerId="ADAL" clId="{5A14C278-D05C-4073-A0BF-53A6DF6AE523}" dt="2021-12-30T14:43:38.231" v="358" actId="26606"/>
          <ac:spMkLst>
            <pc:docMk/>
            <pc:sldMk cId="3345469115" sldId="271"/>
            <ac:spMk id="16" creationId="{CA815F2C-4E80-4019-8E59-FAD3F7F8473D}"/>
          </ac:spMkLst>
        </pc:spChg>
        <pc:spChg chg="add">
          <ac:chgData name="Касьян Сергій" userId="df639e90-afb7-442b-91bb-399b3b79a4e1" providerId="ADAL" clId="{5A14C278-D05C-4073-A0BF-53A6DF6AE523}" dt="2021-12-30T14:43:38.231" v="358" actId="26606"/>
          <ac:spMkLst>
            <pc:docMk/>
            <pc:sldMk cId="3345469115" sldId="271"/>
            <ac:spMk id="71" creationId="{A2509F26-B5DC-4BA7-B476-4CB044237A2E}"/>
          </ac:spMkLst>
        </pc:spChg>
        <pc:spChg chg="add">
          <ac:chgData name="Касьян Сергій" userId="df639e90-afb7-442b-91bb-399b3b79a4e1" providerId="ADAL" clId="{5A14C278-D05C-4073-A0BF-53A6DF6AE523}" dt="2021-12-30T14:43:38.231" v="358" actId="26606"/>
          <ac:spMkLst>
            <pc:docMk/>
            <pc:sldMk cId="3345469115" sldId="271"/>
            <ac:spMk id="73" creationId="{DB103EB1-B135-4526-B883-33228FC27FF1}"/>
          </ac:spMkLst>
        </pc:spChg>
        <pc:graphicFrameChg chg="add del mod modGraphic">
          <ac:chgData name="Касьян Сергій" userId="df639e90-afb7-442b-91bb-399b3b79a4e1" providerId="ADAL" clId="{5A14C278-D05C-4073-A0BF-53A6DF6AE523}" dt="2021-12-30T14:39:29.633" v="349" actId="478"/>
          <ac:graphicFrameMkLst>
            <pc:docMk/>
            <pc:sldMk cId="3345469115" sldId="271"/>
            <ac:graphicFrameMk id="2" creationId="{EFF4ABC9-F5C3-42DD-AD55-7659C1963291}"/>
          </ac:graphicFrameMkLst>
        </pc:graphicFrameChg>
        <pc:graphicFrameChg chg="del">
          <ac:chgData name="Касьян Сергій" userId="df639e90-afb7-442b-91bb-399b3b79a4e1" providerId="ADAL" clId="{5A14C278-D05C-4073-A0BF-53A6DF6AE523}" dt="2021-12-30T14:24:59.722" v="318" actId="478"/>
          <ac:graphicFrameMkLst>
            <pc:docMk/>
            <pc:sldMk cId="3345469115" sldId="271"/>
            <ac:graphicFrameMk id="3" creationId="{EEE8F789-6E40-47F8-844A-69A10F84C363}"/>
          </ac:graphicFrameMkLst>
        </pc:graphicFrameChg>
        <pc:picChg chg="del">
          <ac:chgData name="Касьян Сергій" userId="df639e90-afb7-442b-91bb-399b3b79a4e1" providerId="ADAL" clId="{5A14C278-D05C-4073-A0BF-53A6DF6AE523}" dt="2021-12-30T14:25:02.051" v="319" actId="478"/>
          <ac:picMkLst>
            <pc:docMk/>
            <pc:sldMk cId="3345469115" sldId="271"/>
            <ac:picMk id="5" creationId="{F4CB56A3-5B4D-48DC-B10F-E385E17E8EDD}"/>
          </ac:picMkLst>
        </pc:picChg>
        <pc:picChg chg="add del mod ord">
          <ac:chgData name="Касьян Сергій" userId="df639e90-afb7-442b-91bb-399b3b79a4e1" providerId="ADAL" clId="{5A14C278-D05C-4073-A0BF-53A6DF6AE523}" dt="2021-12-30T14:39:31.821" v="350" actId="478"/>
          <ac:picMkLst>
            <pc:docMk/>
            <pc:sldMk cId="3345469115" sldId="271"/>
            <ac:picMk id="7" creationId="{188BCD28-3BAA-4291-9D17-AA3C45785582}"/>
          </ac:picMkLst>
        </pc:picChg>
        <pc:picChg chg="ord">
          <ac:chgData name="Касьян Сергій" userId="df639e90-afb7-442b-91bb-399b3b79a4e1" providerId="ADAL" clId="{5A14C278-D05C-4073-A0BF-53A6DF6AE523}" dt="2021-12-30T14:43:38.231" v="358" actId="26606"/>
          <ac:picMkLst>
            <pc:docMk/>
            <pc:sldMk cId="3345469115" sldId="271"/>
            <ac:picMk id="11" creationId="{A1E700F1-882E-40BC-BE24-F03D73FB5134}"/>
          </ac:picMkLst>
        </pc:picChg>
        <pc:picChg chg="add mod">
          <ac:chgData name="Касьян Сергій" userId="df639e90-afb7-442b-91bb-399b3b79a4e1" providerId="ADAL" clId="{5A14C278-D05C-4073-A0BF-53A6DF6AE523}" dt="2021-12-30T14:43:38.231" v="358" actId="26606"/>
          <ac:picMkLst>
            <pc:docMk/>
            <pc:sldMk cId="3345469115" sldId="271"/>
            <ac:picMk id="6146" creationId="{5EFCB481-4715-4499-B55E-E8781006060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3200" b="1"/>
              <a:t>СУСПІЛЬСТВО ТА ІНФОРМАЦІЙНІ ТЕХНОЛОГІЇ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81-4604-BFC9-9FE464CB7E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81-4604-BFC9-9FE464CB7E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81-4604-BFC9-9FE464CB7E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Аркуш1!$A$1:$A$4</c:f>
              <c:strCache>
                <c:ptCount val="4"/>
                <c:pt idx="0">
                  <c:v>Кількість населення (млрд.)</c:v>
                </c:pt>
                <c:pt idx="1">
                  <c:v>Кількість користувачів Інтернету (млрд.)</c:v>
                </c:pt>
                <c:pt idx="2">
                  <c:v>Кількість користувачів соціальних мереж (млрд.)</c:v>
                </c:pt>
                <c:pt idx="3">
                  <c:v>Кількість людей у всьому світі користуються смартфонами (млрд.)</c:v>
                </c:pt>
              </c:strCache>
            </c:strRef>
          </c:cat>
          <c:val>
            <c:numRef>
              <c:f>Аркуш1!$B$1:$B$4</c:f>
              <c:numCache>
                <c:formatCode>General</c:formatCode>
                <c:ptCount val="4"/>
                <c:pt idx="0">
                  <c:v>7.83</c:v>
                </c:pt>
                <c:pt idx="1">
                  <c:v>4.66</c:v>
                </c:pt>
                <c:pt idx="2">
                  <c:v>4.2</c:v>
                </c:pt>
                <c:pt idx="3">
                  <c:v>5.22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C81-4604-BFC9-9FE464CB7EF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2889936"/>
        <c:axId val="1822890352"/>
      </c:barChart>
      <c:catAx>
        <c:axId val="182288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2890352"/>
        <c:crosses val="autoZero"/>
        <c:auto val="1"/>
        <c:lblAlgn val="ctr"/>
        <c:lblOffset val="100"/>
        <c:noMultiLvlLbl val="0"/>
      </c:catAx>
      <c:valAx>
        <c:axId val="182289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22889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0B7D2A-F962-4856-B293-D262F4E8BB6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41A5BE-FA05-4408-83CD-0F3D1623E589}">
      <dgm:prSet phldrT="[Текст]" custT="1"/>
      <dgm:spPr/>
      <dgm:t>
        <a:bodyPr/>
        <a:lstStyle/>
        <a:p>
          <a:r>
            <a:rPr lang="uk-UA" sz="1400" dirty="0"/>
            <a:t>перехоплення електронної комунікації, копіювання або модифікація даних</a:t>
          </a:r>
        </a:p>
      </dgm:t>
    </dgm:pt>
    <dgm:pt modelId="{ACC471F6-D22D-4C66-973C-0FB88A139BB2}" type="parTrans" cxnId="{D12454A2-50CE-4F04-9938-BB978715DEDE}">
      <dgm:prSet/>
      <dgm:spPr/>
      <dgm:t>
        <a:bodyPr/>
        <a:lstStyle/>
        <a:p>
          <a:endParaRPr lang="uk-UA"/>
        </a:p>
      </dgm:t>
    </dgm:pt>
    <dgm:pt modelId="{1301D973-69A3-49DD-8880-A0C72D4847BC}" type="sibTrans" cxnId="{D12454A2-50CE-4F04-9938-BB978715DEDE}">
      <dgm:prSet/>
      <dgm:spPr/>
      <dgm:t>
        <a:bodyPr/>
        <a:lstStyle/>
        <a:p>
          <a:endParaRPr lang="uk-UA"/>
        </a:p>
      </dgm:t>
    </dgm:pt>
    <dgm:pt modelId="{31CC993E-0E14-4456-809A-5483F148BED0}">
      <dgm:prSet phldrT="[Текст]" custT="1"/>
      <dgm:spPr/>
      <dgm:t>
        <a:bodyPr/>
        <a:lstStyle/>
        <a:p>
          <a:r>
            <a:rPr lang="uk-UA" sz="1400" dirty="0"/>
            <a:t>неавторизований доступ до комп’ютера або комп’ютерних мереж</a:t>
          </a:r>
        </a:p>
      </dgm:t>
    </dgm:pt>
    <dgm:pt modelId="{EC23FE17-8C77-4E7F-8FF5-C2EA5C335F81}" type="parTrans" cxnId="{73CC8EDD-007D-4CF9-82F8-9C0E6975C09A}">
      <dgm:prSet/>
      <dgm:spPr/>
      <dgm:t>
        <a:bodyPr/>
        <a:lstStyle/>
        <a:p>
          <a:endParaRPr lang="uk-UA"/>
        </a:p>
      </dgm:t>
    </dgm:pt>
    <dgm:pt modelId="{E54CCC89-9073-477D-8E6C-27A68B454314}" type="sibTrans" cxnId="{73CC8EDD-007D-4CF9-82F8-9C0E6975C09A}">
      <dgm:prSet/>
      <dgm:spPr/>
      <dgm:t>
        <a:bodyPr/>
        <a:lstStyle/>
        <a:p>
          <a:endParaRPr lang="uk-UA"/>
        </a:p>
      </dgm:t>
    </dgm:pt>
    <dgm:pt modelId="{AA93FB06-8FB6-49D7-BDC0-0278E8499A5F}">
      <dgm:prSet phldrT="[Текст]" custT="1"/>
      <dgm:spPr/>
      <dgm:t>
        <a:bodyPr/>
        <a:lstStyle/>
        <a:p>
          <a:r>
            <a:rPr lang="uk-UA" sz="1400" dirty="0"/>
            <a:t>деструктивні атаки на мережі, зокрема атаки на доменні імена, перевантаження мережі штучними повідомленнями, атаки, спрямовані на порушення маршрутизації</a:t>
          </a:r>
        </a:p>
      </dgm:t>
    </dgm:pt>
    <dgm:pt modelId="{8F308CEF-5A89-441D-A2AA-A1CA0C0A73E1}" type="parTrans" cxnId="{DC40262C-23F1-4933-89B6-3192861D1223}">
      <dgm:prSet/>
      <dgm:spPr/>
      <dgm:t>
        <a:bodyPr/>
        <a:lstStyle/>
        <a:p>
          <a:endParaRPr lang="uk-UA"/>
        </a:p>
      </dgm:t>
    </dgm:pt>
    <dgm:pt modelId="{C9A5E27C-F291-43AA-ACF4-35F248B6C35F}" type="sibTrans" cxnId="{DC40262C-23F1-4933-89B6-3192861D1223}">
      <dgm:prSet/>
      <dgm:spPr/>
      <dgm:t>
        <a:bodyPr/>
        <a:lstStyle/>
        <a:p>
          <a:endParaRPr lang="uk-UA"/>
        </a:p>
      </dgm:t>
    </dgm:pt>
    <dgm:pt modelId="{2EEE469D-D58E-4348-BC1F-2326C3D5015E}">
      <dgm:prSet phldrT="[Текст]"/>
      <dgm:spPr/>
      <dgm:t>
        <a:bodyPr/>
        <a:lstStyle/>
        <a:p>
          <a:r>
            <a:rPr lang="uk-UA" dirty="0"/>
            <a:t>шкідливе програмне забезпечення</a:t>
          </a:r>
        </a:p>
      </dgm:t>
    </dgm:pt>
    <dgm:pt modelId="{6ADF65B0-169A-4E60-B342-EF51AB4EAF2C}" type="parTrans" cxnId="{B2C7F377-355B-4EA5-A726-B8ABDE6258B8}">
      <dgm:prSet/>
      <dgm:spPr/>
      <dgm:t>
        <a:bodyPr/>
        <a:lstStyle/>
        <a:p>
          <a:endParaRPr lang="uk-UA"/>
        </a:p>
      </dgm:t>
    </dgm:pt>
    <dgm:pt modelId="{E9D5AD8D-C923-4601-AC02-8A4FEDC40A79}" type="sibTrans" cxnId="{B2C7F377-355B-4EA5-A726-B8ABDE6258B8}">
      <dgm:prSet/>
      <dgm:spPr/>
      <dgm:t>
        <a:bodyPr/>
        <a:lstStyle/>
        <a:p>
          <a:endParaRPr lang="uk-UA"/>
        </a:p>
      </dgm:t>
    </dgm:pt>
    <dgm:pt modelId="{3BD170AE-6979-4507-B295-65CBB3579A87}">
      <dgm:prSet phldrT="[Текст]"/>
      <dgm:spPr/>
      <dgm:t>
        <a:bodyPr/>
        <a:lstStyle/>
        <a:p>
          <a:r>
            <a:rPr lang="uk-UA" dirty="0"/>
            <a:t>підробка веб-сайтів</a:t>
          </a:r>
        </a:p>
      </dgm:t>
    </dgm:pt>
    <dgm:pt modelId="{05118C46-4BB4-4EB8-AED2-7AEB27D87EA0}" type="parTrans" cxnId="{CE1EC98E-ADF7-481F-8464-2CC9A22801DF}">
      <dgm:prSet/>
      <dgm:spPr/>
      <dgm:t>
        <a:bodyPr/>
        <a:lstStyle/>
        <a:p>
          <a:endParaRPr lang="uk-UA"/>
        </a:p>
      </dgm:t>
    </dgm:pt>
    <dgm:pt modelId="{E2BD6A0B-AB45-4C0F-843D-524DC803F1A5}" type="sibTrans" cxnId="{CE1EC98E-ADF7-481F-8464-2CC9A22801DF}">
      <dgm:prSet/>
      <dgm:spPr/>
      <dgm:t>
        <a:bodyPr/>
        <a:lstStyle/>
        <a:p>
          <a:endParaRPr lang="uk-UA"/>
        </a:p>
      </dgm:t>
    </dgm:pt>
    <dgm:pt modelId="{7D6031E5-0500-4DFE-AE4E-66FEB025398E}">
      <dgm:prSet phldrT="[Текст]" custT="1"/>
      <dgm:spPr/>
      <dgm:t>
        <a:bodyPr/>
        <a:lstStyle/>
        <a:p>
          <a:r>
            <a:rPr lang="uk-UA" sz="1400" dirty="0"/>
            <a:t>безпекові інциденти як наслідок непередбачених і ненавмисних подій, таких як природні катаклізми, </a:t>
          </a:r>
          <a:r>
            <a:rPr lang="uk-UA" sz="1400" dirty="0" err="1"/>
            <a:t>збої</a:t>
          </a:r>
          <a:r>
            <a:rPr lang="uk-UA" sz="1400" dirty="0"/>
            <a:t> у роботі апаратних засобів та програмного забезпечення, людські помилки </a:t>
          </a:r>
        </a:p>
      </dgm:t>
    </dgm:pt>
    <dgm:pt modelId="{07500D0E-ECE7-4107-A316-A8AFB3469AD0}" type="parTrans" cxnId="{AA6C48E5-DEEE-40F1-AC54-5CD790B8320E}">
      <dgm:prSet/>
      <dgm:spPr/>
      <dgm:t>
        <a:bodyPr/>
        <a:lstStyle/>
        <a:p>
          <a:endParaRPr lang="uk-UA"/>
        </a:p>
      </dgm:t>
    </dgm:pt>
    <dgm:pt modelId="{CF37DAD0-8410-4EC7-8839-59FFE95A8402}" type="sibTrans" cxnId="{AA6C48E5-DEEE-40F1-AC54-5CD790B8320E}">
      <dgm:prSet/>
      <dgm:spPr/>
      <dgm:t>
        <a:bodyPr/>
        <a:lstStyle/>
        <a:p>
          <a:endParaRPr lang="uk-UA"/>
        </a:p>
      </dgm:t>
    </dgm:pt>
    <dgm:pt modelId="{9C1F72E4-ED2F-42D1-8024-B4F0099869AA}" type="pres">
      <dgm:prSet presAssocID="{4B0B7D2A-F962-4856-B293-D262F4E8BB63}" presName="cycle" presStyleCnt="0">
        <dgm:presLayoutVars>
          <dgm:dir/>
          <dgm:resizeHandles val="exact"/>
        </dgm:presLayoutVars>
      </dgm:prSet>
      <dgm:spPr/>
    </dgm:pt>
    <dgm:pt modelId="{32E772D9-D675-4917-BF16-29AF88ADF824}" type="pres">
      <dgm:prSet presAssocID="{4541A5BE-FA05-4408-83CD-0F3D1623E589}" presName="node" presStyleLbl="node1" presStyleIdx="0" presStyleCnt="6">
        <dgm:presLayoutVars>
          <dgm:bulletEnabled val="1"/>
        </dgm:presLayoutVars>
      </dgm:prSet>
      <dgm:spPr/>
    </dgm:pt>
    <dgm:pt modelId="{3427F886-537E-4DED-87C1-5A6A115F486D}" type="pres">
      <dgm:prSet presAssocID="{4541A5BE-FA05-4408-83CD-0F3D1623E589}" presName="spNode" presStyleCnt="0"/>
      <dgm:spPr/>
    </dgm:pt>
    <dgm:pt modelId="{AC332254-2F1F-44E5-9EBB-57E50C7FDA27}" type="pres">
      <dgm:prSet presAssocID="{1301D973-69A3-49DD-8880-A0C72D4847BC}" presName="sibTrans" presStyleLbl="sibTrans1D1" presStyleIdx="0" presStyleCnt="6"/>
      <dgm:spPr/>
    </dgm:pt>
    <dgm:pt modelId="{80AFFE09-AFA8-4F0F-B321-8FCCA57F8DDF}" type="pres">
      <dgm:prSet presAssocID="{31CC993E-0E14-4456-809A-5483F148BED0}" presName="node" presStyleLbl="node1" presStyleIdx="1" presStyleCnt="6">
        <dgm:presLayoutVars>
          <dgm:bulletEnabled val="1"/>
        </dgm:presLayoutVars>
      </dgm:prSet>
      <dgm:spPr/>
    </dgm:pt>
    <dgm:pt modelId="{E3900036-0D69-464D-B97F-1E04260FE69F}" type="pres">
      <dgm:prSet presAssocID="{31CC993E-0E14-4456-809A-5483F148BED0}" presName="spNode" presStyleCnt="0"/>
      <dgm:spPr/>
    </dgm:pt>
    <dgm:pt modelId="{DB2F7F2F-2470-487C-B6BE-2641FC6C55CA}" type="pres">
      <dgm:prSet presAssocID="{E54CCC89-9073-477D-8E6C-27A68B454314}" presName="sibTrans" presStyleLbl="sibTrans1D1" presStyleIdx="1" presStyleCnt="6"/>
      <dgm:spPr/>
    </dgm:pt>
    <dgm:pt modelId="{5204BDCF-4570-4A72-9037-27DCA5F788A4}" type="pres">
      <dgm:prSet presAssocID="{AA93FB06-8FB6-49D7-BDC0-0278E8499A5F}" presName="node" presStyleLbl="node1" presStyleIdx="2" presStyleCnt="6" custScaleX="144985" custScaleY="128677" custRadScaleRad="124506" custRadScaleInc="-14662">
        <dgm:presLayoutVars>
          <dgm:bulletEnabled val="1"/>
        </dgm:presLayoutVars>
      </dgm:prSet>
      <dgm:spPr/>
    </dgm:pt>
    <dgm:pt modelId="{79446D35-39BB-4014-9E8F-1527A488B3F7}" type="pres">
      <dgm:prSet presAssocID="{AA93FB06-8FB6-49D7-BDC0-0278E8499A5F}" presName="spNode" presStyleCnt="0"/>
      <dgm:spPr/>
    </dgm:pt>
    <dgm:pt modelId="{8A023773-8B84-44E4-AAF9-8B6238F90C76}" type="pres">
      <dgm:prSet presAssocID="{C9A5E27C-F291-43AA-ACF4-35F248B6C35F}" presName="sibTrans" presStyleLbl="sibTrans1D1" presStyleIdx="2" presStyleCnt="6"/>
      <dgm:spPr/>
    </dgm:pt>
    <dgm:pt modelId="{7D3C82EB-12AD-4734-9A2B-A4B610A47813}" type="pres">
      <dgm:prSet presAssocID="{2EEE469D-D58E-4348-BC1F-2326C3D5015E}" presName="node" presStyleLbl="node1" presStyleIdx="3" presStyleCnt="6">
        <dgm:presLayoutVars>
          <dgm:bulletEnabled val="1"/>
        </dgm:presLayoutVars>
      </dgm:prSet>
      <dgm:spPr/>
    </dgm:pt>
    <dgm:pt modelId="{611C90A2-5EDD-4EC0-8081-BC30A07154F8}" type="pres">
      <dgm:prSet presAssocID="{2EEE469D-D58E-4348-BC1F-2326C3D5015E}" presName="spNode" presStyleCnt="0"/>
      <dgm:spPr/>
    </dgm:pt>
    <dgm:pt modelId="{1F7DE7D7-D74C-4B11-B96C-E6E035C3E884}" type="pres">
      <dgm:prSet presAssocID="{E9D5AD8D-C923-4601-AC02-8A4FEDC40A79}" presName="sibTrans" presStyleLbl="sibTrans1D1" presStyleIdx="3" presStyleCnt="6"/>
      <dgm:spPr/>
    </dgm:pt>
    <dgm:pt modelId="{E4863A33-70F2-4701-8A8C-3838CF1F8757}" type="pres">
      <dgm:prSet presAssocID="{3BD170AE-6979-4507-B295-65CBB3579A87}" presName="node" presStyleLbl="node1" presStyleIdx="4" presStyleCnt="6">
        <dgm:presLayoutVars>
          <dgm:bulletEnabled val="1"/>
        </dgm:presLayoutVars>
      </dgm:prSet>
      <dgm:spPr/>
    </dgm:pt>
    <dgm:pt modelId="{9AC1C913-5DFB-4428-AFA4-769B23544DC1}" type="pres">
      <dgm:prSet presAssocID="{3BD170AE-6979-4507-B295-65CBB3579A87}" presName="spNode" presStyleCnt="0"/>
      <dgm:spPr/>
    </dgm:pt>
    <dgm:pt modelId="{8814C20B-847E-4228-8477-33667669E9F1}" type="pres">
      <dgm:prSet presAssocID="{E2BD6A0B-AB45-4C0F-843D-524DC803F1A5}" presName="sibTrans" presStyleLbl="sibTrans1D1" presStyleIdx="4" presStyleCnt="6"/>
      <dgm:spPr/>
    </dgm:pt>
    <dgm:pt modelId="{A088C81D-66A3-4C56-9149-765F45BAC7D6}" type="pres">
      <dgm:prSet presAssocID="{7D6031E5-0500-4DFE-AE4E-66FEB025398E}" presName="node" presStyleLbl="node1" presStyleIdx="5" presStyleCnt="6" custScaleX="130539" custScaleY="180561" custRadScaleRad="119774" custRadScaleInc="-19899">
        <dgm:presLayoutVars>
          <dgm:bulletEnabled val="1"/>
        </dgm:presLayoutVars>
      </dgm:prSet>
      <dgm:spPr/>
    </dgm:pt>
    <dgm:pt modelId="{C80E8A2D-E473-45AA-ADE8-8CBB2B35225E}" type="pres">
      <dgm:prSet presAssocID="{7D6031E5-0500-4DFE-AE4E-66FEB025398E}" presName="spNode" presStyleCnt="0"/>
      <dgm:spPr/>
    </dgm:pt>
    <dgm:pt modelId="{07199E70-4C43-4289-AF13-1918A784AB08}" type="pres">
      <dgm:prSet presAssocID="{CF37DAD0-8410-4EC7-8839-59FFE95A8402}" presName="sibTrans" presStyleLbl="sibTrans1D1" presStyleIdx="5" presStyleCnt="6"/>
      <dgm:spPr/>
    </dgm:pt>
  </dgm:ptLst>
  <dgm:cxnLst>
    <dgm:cxn modelId="{5510E806-96E9-42DE-99B5-0F3FCB2F1514}" type="presOf" srcId="{4541A5BE-FA05-4408-83CD-0F3D1623E589}" destId="{32E772D9-D675-4917-BF16-29AF88ADF824}" srcOrd="0" destOrd="0" presId="urn:microsoft.com/office/officeart/2005/8/layout/cycle6"/>
    <dgm:cxn modelId="{5D61E41C-3E95-4018-A20A-1FE1F485D3A6}" type="presOf" srcId="{3BD170AE-6979-4507-B295-65CBB3579A87}" destId="{E4863A33-70F2-4701-8A8C-3838CF1F8757}" srcOrd="0" destOrd="0" presId="urn:microsoft.com/office/officeart/2005/8/layout/cycle6"/>
    <dgm:cxn modelId="{BFDD3C2B-E435-4036-8ABD-B16B6C66F990}" type="presOf" srcId="{E2BD6A0B-AB45-4C0F-843D-524DC803F1A5}" destId="{8814C20B-847E-4228-8477-33667669E9F1}" srcOrd="0" destOrd="0" presId="urn:microsoft.com/office/officeart/2005/8/layout/cycle6"/>
    <dgm:cxn modelId="{DC40262C-23F1-4933-89B6-3192861D1223}" srcId="{4B0B7D2A-F962-4856-B293-D262F4E8BB63}" destId="{AA93FB06-8FB6-49D7-BDC0-0278E8499A5F}" srcOrd="2" destOrd="0" parTransId="{8F308CEF-5A89-441D-A2AA-A1CA0C0A73E1}" sibTransId="{C9A5E27C-F291-43AA-ACF4-35F248B6C35F}"/>
    <dgm:cxn modelId="{F90FA364-F4FE-4AFE-9890-244A16431008}" type="presOf" srcId="{CF37DAD0-8410-4EC7-8839-59FFE95A8402}" destId="{07199E70-4C43-4289-AF13-1918A784AB08}" srcOrd="0" destOrd="0" presId="urn:microsoft.com/office/officeart/2005/8/layout/cycle6"/>
    <dgm:cxn modelId="{9AB6A14E-B931-4A7A-8228-0C9917C3B023}" type="presOf" srcId="{31CC993E-0E14-4456-809A-5483F148BED0}" destId="{80AFFE09-AFA8-4F0F-B321-8FCCA57F8DDF}" srcOrd="0" destOrd="0" presId="urn:microsoft.com/office/officeart/2005/8/layout/cycle6"/>
    <dgm:cxn modelId="{B2C7F377-355B-4EA5-A726-B8ABDE6258B8}" srcId="{4B0B7D2A-F962-4856-B293-D262F4E8BB63}" destId="{2EEE469D-D58E-4348-BC1F-2326C3D5015E}" srcOrd="3" destOrd="0" parTransId="{6ADF65B0-169A-4E60-B342-EF51AB4EAF2C}" sibTransId="{E9D5AD8D-C923-4601-AC02-8A4FEDC40A79}"/>
    <dgm:cxn modelId="{52741D80-1A25-4762-AB6D-8E499AEB3B7D}" type="presOf" srcId="{1301D973-69A3-49DD-8880-A0C72D4847BC}" destId="{AC332254-2F1F-44E5-9EBB-57E50C7FDA27}" srcOrd="0" destOrd="0" presId="urn:microsoft.com/office/officeart/2005/8/layout/cycle6"/>
    <dgm:cxn modelId="{F18E5283-CA05-4417-AD11-3D6159CBC335}" type="presOf" srcId="{C9A5E27C-F291-43AA-ACF4-35F248B6C35F}" destId="{8A023773-8B84-44E4-AAF9-8B6238F90C76}" srcOrd="0" destOrd="0" presId="urn:microsoft.com/office/officeart/2005/8/layout/cycle6"/>
    <dgm:cxn modelId="{CE1EC98E-ADF7-481F-8464-2CC9A22801DF}" srcId="{4B0B7D2A-F962-4856-B293-D262F4E8BB63}" destId="{3BD170AE-6979-4507-B295-65CBB3579A87}" srcOrd="4" destOrd="0" parTransId="{05118C46-4BB4-4EB8-AED2-7AEB27D87EA0}" sibTransId="{E2BD6A0B-AB45-4C0F-843D-524DC803F1A5}"/>
    <dgm:cxn modelId="{D2026E91-6D5F-4E96-8D96-15917B0834A0}" type="presOf" srcId="{7D6031E5-0500-4DFE-AE4E-66FEB025398E}" destId="{A088C81D-66A3-4C56-9149-765F45BAC7D6}" srcOrd="0" destOrd="0" presId="urn:microsoft.com/office/officeart/2005/8/layout/cycle6"/>
    <dgm:cxn modelId="{EC6052A0-15AE-4F3B-9E7F-C6DFE8C6A5AA}" type="presOf" srcId="{2EEE469D-D58E-4348-BC1F-2326C3D5015E}" destId="{7D3C82EB-12AD-4734-9A2B-A4B610A47813}" srcOrd="0" destOrd="0" presId="urn:microsoft.com/office/officeart/2005/8/layout/cycle6"/>
    <dgm:cxn modelId="{D12454A2-50CE-4F04-9938-BB978715DEDE}" srcId="{4B0B7D2A-F962-4856-B293-D262F4E8BB63}" destId="{4541A5BE-FA05-4408-83CD-0F3D1623E589}" srcOrd="0" destOrd="0" parTransId="{ACC471F6-D22D-4C66-973C-0FB88A139BB2}" sibTransId="{1301D973-69A3-49DD-8880-A0C72D4847BC}"/>
    <dgm:cxn modelId="{AF6CD3C8-ECA7-41B3-99E3-466D4DF65CA9}" type="presOf" srcId="{AA93FB06-8FB6-49D7-BDC0-0278E8499A5F}" destId="{5204BDCF-4570-4A72-9037-27DCA5F788A4}" srcOrd="0" destOrd="0" presId="urn:microsoft.com/office/officeart/2005/8/layout/cycle6"/>
    <dgm:cxn modelId="{BC76F3D7-455B-4F5E-AFB4-6BA975DBDC12}" type="presOf" srcId="{E54CCC89-9073-477D-8E6C-27A68B454314}" destId="{DB2F7F2F-2470-487C-B6BE-2641FC6C55CA}" srcOrd="0" destOrd="0" presId="urn:microsoft.com/office/officeart/2005/8/layout/cycle6"/>
    <dgm:cxn modelId="{E94CC2DC-0627-4485-B667-9E186AD761C0}" type="presOf" srcId="{4B0B7D2A-F962-4856-B293-D262F4E8BB63}" destId="{9C1F72E4-ED2F-42D1-8024-B4F0099869AA}" srcOrd="0" destOrd="0" presId="urn:microsoft.com/office/officeart/2005/8/layout/cycle6"/>
    <dgm:cxn modelId="{73CC8EDD-007D-4CF9-82F8-9C0E6975C09A}" srcId="{4B0B7D2A-F962-4856-B293-D262F4E8BB63}" destId="{31CC993E-0E14-4456-809A-5483F148BED0}" srcOrd="1" destOrd="0" parTransId="{EC23FE17-8C77-4E7F-8FF5-C2EA5C335F81}" sibTransId="{E54CCC89-9073-477D-8E6C-27A68B454314}"/>
    <dgm:cxn modelId="{AA6C48E5-DEEE-40F1-AC54-5CD790B8320E}" srcId="{4B0B7D2A-F962-4856-B293-D262F4E8BB63}" destId="{7D6031E5-0500-4DFE-AE4E-66FEB025398E}" srcOrd="5" destOrd="0" parTransId="{07500D0E-ECE7-4107-A316-A8AFB3469AD0}" sibTransId="{CF37DAD0-8410-4EC7-8839-59FFE95A8402}"/>
    <dgm:cxn modelId="{591E42E7-4C48-4090-A038-232E00E3FDA6}" type="presOf" srcId="{E9D5AD8D-C923-4601-AC02-8A4FEDC40A79}" destId="{1F7DE7D7-D74C-4B11-B96C-E6E035C3E884}" srcOrd="0" destOrd="0" presId="urn:microsoft.com/office/officeart/2005/8/layout/cycle6"/>
    <dgm:cxn modelId="{D1C237D4-73DE-49DB-A1D6-7E153C5E7B30}" type="presParOf" srcId="{9C1F72E4-ED2F-42D1-8024-B4F0099869AA}" destId="{32E772D9-D675-4917-BF16-29AF88ADF824}" srcOrd="0" destOrd="0" presId="urn:microsoft.com/office/officeart/2005/8/layout/cycle6"/>
    <dgm:cxn modelId="{5E710DE1-42E6-4428-BEA4-70E84B4CE498}" type="presParOf" srcId="{9C1F72E4-ED2F-42D1-8024-B4F0099869AA}" destId="{3427F886-537E-4DED-87C1-5A6A115F486D}" srcOrd="1" destOrd="0" presId="urn:microsoft.com/office/officeart/2005/8/layout/cycle6"/>
    <dgm:cxn modelId="{20AF2B97-A843-4AB4-BD0D-66D2CED6C449}" type="presParOf" srcId="{9C1F72E4-ED2F-42D1-8024-B4F0099869AA}" destId="{AC332254-2F1F-44E5-9EBB-57E50C7FDA27}" srcOrd="2" destOrd="0" presId="urn:microsoft.com/office/officeart/2005/8/layout/cycle6"/>
    <dgm:cxn modelId="{51441B70-5F6F-46FB-818F-6479808FEDD6}" type="presParOf" srcId="{9C1F72E4-ED2F-42D1-8024-B4F0099869AA}" destId="{80AFFE09-AFA8-4F0F-B321-8FCCA57F8DDF}" srcOrd="3" destOrd="0" presId="urn:microsoft.com/office/officeart/2005/8/layout/cycle6"/>
    <dgm:cxn modelId="{08A08637-3C27-43B3-9381-6D70EF47C3CF}" type="presParOf" srcId="{9C1F72E4-ED2F-42D1-8024-B4F0099869AA}" destId="{E3900036-0D69-464D-B97F-1E04260FE69F}" srcOrd="4" destOrd="0" presId="urn:microsoft.com/office/officeart/2005/8/layout/cycle6"/>
    <dgm:cxn modelId="{5376C56C-1916-4EB3-9978-24857DCFE8C9}" type="presParOf" srcId="{9C1F72E4-ED2F-42D1-8024-B4F0099869AA}" destId="{DB2F7F2F-2470-487C-B6BE-2641FC6C55CA}" srcOrd="5" destOrd="0" presId="urn:microsoft.com/office/officeart/2005/8/layout/cycle6"/>
    <dgm:cxn modelId="{AB95A432-5919-42CF-8B02-15815323632A}" type="presParOf" srcId="{9C1F72E4-ED2F-42D1-8024-B4F0099869AA}" destId="{5204BDCF-4570-4A72-9037-27DCA5F788A4}" srcOrd="6" destOrd="0" presId="urn:microsoft.com/office/officeart/2005/8/layout/cycle6"/>
    <dgm:cxn modelId="{06B81109-C6CA-4613-A6B0-BDFEFE1675B5}" type="presParOf" srcId="{9C1F72E4-ED2F-42D1-8024-B4F0099869AA}" destId="{79446D35-39BB-4014-9E8F-1527A488B3F7}" srcOrd="7" destOrd="0" presId="urn:microsoft.com/office/officeart/2005/8/layout/cycle6"/>
    <dgm:cxn modelId="{E094D919-2B2E-4157-94ED-2E7179F8DD56}" type="presParOf" srcId="{9C1F72E4-ED2F-42D1-8024-B4F0099869AA}" destId="{8A023773-8B84-44E4-AAF9-8B6238F90C76}" srcOrd="8" destOrd="0" presId="urn:microsoft.com/office/officeart/2005/8/layout/cycle6"/>
    <dgm:cxn modelId="{4C0B60FB-D91A-4725-A77B-3530F0313825}" type="presParOf" srcId="{9C1F72E4-ED2F-42D1-8024-B4F0099869AA}" destId="{7D3C82EB-12AD-4734-9A2B-A4B610A47813}" srcOrd="9" destOrd="0" presId="urn:microsoft.com/office/officeart/2005/8/layout/cycle6"/>
    <dgm:cxn modelId="{1372DD1F-48BA-4877-8BAD-0452552A795B}" type="presParOf" srcId="{9C1F72E4-ED2F-42D1-8024-B4F0099869AA}" destId="{611C90A2-5EDD-4EC0-8081-BC30A07154F8}" srcOrd="10" destOrd="0" presId="urn:microsoft.com/office/officeart/2005/8/layout/cycle6"/>
    <dgm:cxn modelId="{C4609948-AA92-422D-8269-1CADCA2B364D}" type="presParOf" srcId="{9C1F72E4-ED2F-42D1-8024-B4F0099869AA}" destId="{1F7DE7D7-D74C-4B11-B96C-E6E035C3E884}" srcOrd="11" destOrd="0" presId="urn:microsoft.com/office/officeart/2005/8/layout/cycle6"/>
    <dgm:cxn modelId="{99905033-31FC-4630-99ED-9373E1346EE1}" type="presParOf" srcId="{9C1F72E4-ED2F-42D1-8024-B4F0099869AA}" destId="{E4863A33-70F2-4701-8A8C-3838CF1F8757}" srcOrd="12" destOrd="0" presId="urn:microsoft.com/office/officeart/2005/8/layout/cycle6"/>
    <dgm:cxn modelId="{BBC4CC23-3B6B-42AB-96FC-F13BC9D1DF21}" type="presParOf" srcId="{9C1F72E4-ED2F-42D1-8024-B4F0099869AA}" destId="{9AC1C913-5DFB-4428-AFA4-769B23544DC1}" srcOrd="13" destOrd="0" presId="urn:microsoft.com/office/officeart/2005/8/layout/cycle6"/>
    <dgm:cxn modelId="{4314F16A-BC9F-4B57-87D6-2DCAC93323BB}" type="presParOf" srcId="{9C1F72E4-ED2F-42D1-8024-B4F0099869AA}" destId="{8814C20B-847E-4228-8477-33667669E9F1}" srcOrd="14" destOrd="0" presId="urn:microsoft.com/office/officeart/2005/8/layout/cycle6"/>
    <dgm:cxn modelId="{206DB00C-E252-4AC5-9147-95BD0CCC2812}" type="presParOf" srcId="{9C1F72E4-ED2F-42D1-8024-B4F0099869AA}" destId="{A088C81D-66A3-4C56-9149-765F45BAC7D6}" srcOrd="15" destOrd="0" presId="urn:microsoft.com/office/officeart/2005/8/layout/cycle6"/>
    <dgm:cxn modelId="{40434ABA-86EE-42CD-BA19-4B47BFCA1CDE}" type="presParOf" srcId="{9C1F72E4-ED2F-42D1-8024-B4F0099869AA}" destId="{C80E8A2D-E473-45AA-ADE8-8CBB2B35225E}" srcOrd="16" destOrd="0" presId="urn:microsoft.com/office/officeart/2005/8/layout/cycle6"/>
    <dgm:cxn modelId="{CD615F1D-534A-47EC-91E9-B6DDD309081B}" type="presParOf" srcId="{9C1F72E4-ED2F-42D1-8024-B4F0099869AA}" destId="{07199E70-4C43-4289-AF13-1918A784AB0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3258B3A-BAC4-4108-B60E-8EF57BE1FAA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D4350F4-2883-432A-8B3B-0DA8947F3383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</a:rPr>
            <a:t>ПРОБЛЕМИ ІНФОРМАЦІЙНОЇ БЕЗПЕКИ ІНФОРАЦІЙНИХ МЕРЕЖ ЗАКЛАДІВ ОСВІТИ </a:t>
          </a:r>
          <a:endParaRPr lang="uk-UA" dirty="0">
            <a:solidFill>
              <a:srgbClr val="FFFF00"/>
            </a:solidFill>
          </a:endParaRPr>
        </a:p>
      </dgm:t>
    </dgm:pt>
    <dgm:pt modelId="{87FADD72-F210-462B-82E5-90FC7502A007}" type="parTrans" cxnId="{724B5F86-F49D-4B79-A5AC-ED7FEBFFCD59}">
      <dgm:prSet/>
      <dgm:spPr/>
      <dgm:t>
        <a:bodyPr/>
        <a:lstStyle/>
        <a:p>
          <a:endParaRPr lang="uk-UA"/>
        </a:p>
      </dgm:t>
    </dgm:pt>
    <dgm:pt modelId="{8A81A21E-D086-41A1-9E93-0FF04895EA34}" type="sibTrans" cxnId="{724B5F86-F49D-4B79-A5AC-ED7FEBFFCD59}">
      <dgm:prSet/>
      <dgm:spPr/>
      <dgm:t>
        <a:bodyPr/>
        <a:lstStyle/>
        <a:p>
          <a:endParaRPr lang="uk-UA"/>
        </a:p>
      </dgm:t>
    </dgm:pt>
    <dgm:pt modelId="{1176F228-95AC-46CB-820A-33E22CED5091}">
      <dgm:prSet phldrT="[Текст]" custT="1"/>
      <dgm:spPr/>
      <dgm:t>
        <a:bodyPr/>
        <a:lstStyle/>
        <a:p>
          <a:r>
            <a:rPr lang="uk-UA" sz="1400" dirty="0"/>
            <a:t>корпоративна мережа закладу вищої освіти будується, як правило, на основі мізерного фінансування</a:t>
          </a:r>
        </a:p>
      </dgm:t>
    </dgm:pt>
    <dgm:pt modelId="{17EE5C3B-ED00-4128-86AE-E835D508B912}" type="parTrans" cxnId="{8C47D266-2BC2-4401-A94F-1B97B335D811}">
      <dgm:prSet/>
      <dgm:spPr/>
      <dgm:t>
        <a:bodyPr/>
        <a:lstStyle/>
        <a:p>
          <a:endParaRPr lang="uk-UA"/>
        </a:p>
      </dgm:t>
    </dgm:pt>
    <dgm:pt modelId="{904D1230-43DF-4FF7-905C-038647C1C93F}" type="sibTrans" cxnId="{8C47D266-2BC2-4401-A94F-1B97B335D811}">
      <dgm:prSet/>
      <dgm:spPr/>
      <dgm:t>
        <a:bodyPr/>
        <a:lstStyle/>
        <a:p>
          <a:endParaRPr lang="uk-UA"/>
        </a:p>
      </dgm:t>
    </dgm:pt>
    <dgm:pt modelId="{C4203060-C97C-419A-8320-7FA25EDDF914}">
      <dgm:prSet phldrT="[Текст]" custT="1"/>
      <dgm:spPr/>
      <dgm:t>
        <a:bodyPr/>
        <a:lstStyle/>
        <a:p>
          <a:r>
            <a:rPr lang="uk-UA" sz="1400" dirty="0"/>
            <a:t>корпоративні мережі не мають стратегічних цілей розвитку</a:t>
          </a:r>
        </a:p>
      </dgm:t>
    </dgm:pt>
    <dgm:pt modelId="{1720C194-5068-400F-AD5C-02D27A97C528}" type="parTrans" cxnId="{392BA907-3B71-4DC8-A7B8-F04A93D12BAD}">
      <dgm:prSet/>
      <dgm:spPr/>
      <dgm:t>
        <a:bodyPr/>
        <a:lstStyle/>
        <a:p>
          <a:endParaRPr lang="uk-UA"/>
        </a:p>
      </dgm:t>
    </dgm:pt>
    <dgm:pt modelId="{2A474079-5C6A-4745-A18F-CA431F850D1A}" type="sibTrans" cxnId="{392BA907-3B71-4DC8-A7B8-F04A93D12BAD}">
      <dgm:prSet/>
      <dgm:spPr/>
      <dgm:t>
        <a:bodyPr/>
        <a:lstStyle/>
        <a:p>
          <a:endParaRPr lang="uk-UA"/>
        </a:p>
      </dgm:t>
    </dgm:pt>
    <dgm:pt modelId="{E61D2A3A-4477-46CB-9C08-2CD27F9EFBC9}">
      <dgm:prSet phldrT="[Текст]" custT="1"/>
      <dgm:spPr/>
      <dgm:t>
        <a:bodyPr/>
        <a:lstStyle/>
        <a:p>
          <a:r>
            <a:rPr lang="uk-UA" sz="1400" dirty="0"/>
            <a:t>в одній корпоративній мережі закладу вищої освіти вирішуються дві основні задачі</a:t>
          </a:r>
        </a:p>
      </dgm:t>
    </dgm:pt>
    <dgm:pt modelId="{C11E4743-4B24-46AD-97A3-2627FBDA747D}" type="parTrans" cxnId="{CF9B04F9-E85C-4886-B4F7-9AF4FD61549B}">
      <dgm:prSet/>
      <dgm:spPr/>
      <dgm:t>
        <a:bodyPr/>
        <a:lstStyle/>
        <a:p>
          <a:endParaRPr lang="uk-UA"/>
        </a:p>
      </dgm:t>
    </dgm:pt>
    <dgm:pt modelId="{1336D153-76B2-4249-B913-3508252398DA}" type="sibTrans" cxnId="{CF9B04F9-E85C-4886-B4F7-9AF4FD61549B}">
      <dgm:prSet/>
      <dgm:spPr/>
      <dgm:t>
        <a:bodyPr/>
        <a:lstStyle/>
        <a:p>
          <a:endParaRPr lang="uk-UA"/>
        </a:p>
      </dgm:t>
    </dgm:pt>
    <dgm:pt modelId="{4A50C7E6-6D82-4898-A441-123D2C9BD791}">
      <dgm:prSet phldrT="[Текст]" custT="1"/>
      <dgm:spPr/>
      <dgm:t>
        <a:bodyPr/>
        <a:lstStyle/>
        <a:p>
          <a:r>
            <a:rPr lang="uk-UA" sz="1400" dirty="0"/>
            <a:t>корпоративні мережі гетерогенні як за обладнанням, так і за програмним забезпеченням</a:t>
          </a:r>
        </a:p>
      </dgm:t>
    </dgm:pt>
    <dgm:pt modelId="{A07D949B-1ABC-467E-B7EE-D7BB9E1F0B9D}" type="parTrans" cxnId="{759004C3-3ADB-41E5-B794-F2175043B9C3}">
      <dgm:prSet/>
      <dgm:spPr/>
      <dgm:t>
        <a:bodyPr/>
        <a:lstStyle/>
        <a:p>
          <a:endParaRPr lang="uk-UA"/>
        </a:p>
      </dgm:t>
    </dgm:pt>
    <dgm:pt modelId="{C7E8B20A-2545-465F-9881-08F3E2FB9A67}" type="sibTrans" cxnId="{759004C3-3ADB-41E5-B794-F2175043B9C3}">
      <dgm:prSet/>
      <dgm:spPr/>
      <dgm:t>
        <a:bodyPr/>
        <a:lstStyle/>
        <a:p>
          <a:endParaRPr lang="uk-UA"/>
        </a:p>
      </dgm:t>
    </dgm:pt>
    <dgm:pt modelId="{9A53D26F-E7DE-428F-B626-E32C7863A8CC}">
      <dgm:prSet phldrT="[Текст]"/>
      <dgm:spPr/>
      <dgm:t>
        <a:bodyPr/>
        <a:lstStyle/>
        <a:p>
          <a:r>
            <a:rPr lang="uk-UA"/>
            <a:t>плани інформаційної безпеки, як правило, або відсутні</a:t>
          </a:r>
          <a:endParaRPr lang="uk-UA" dirty="0"/>
        </a:p>
      </dgm:t>
    </dgm:pt>
    <dgm:pt modelId="{48A708BC-7F4E-4008-937A-EFF16DBC198C}" type="parTrans" cxnId="{9D165E7F-B327-4D7C-AF66-0144F83639DB}">
      <dgm:prSet/>
      <dgm:spPr/>
      <dgm:t>
        <a:bodyPr/>
        <a:lstStyle/>
        <a:p>
          <a:endParaRPr lang="uk-UA"/>
        </a:p>
      </dgm:t>
    </dgm:pt>
    <dgm:pt modelId="{1CF905A5-0F9A-4EB8-B28B-1748E985EC56}" type="sibTrans" cxnId="{9D165E7F-B327-4D7C-AF66-0144F83639DB}">
      <dgm:prSet/>
      <dgm:spPr/>
      <dgm:t>
        <a:bodyPr/>
        <a:lstStyle/>
        <a:p>
          <a:endParaRPr lang="uk-UA"/>
        </a:p>
      </dgm:t>
    </dgm:pt>
    <dgm:pt modelId="{9B8D9A2C-04F1-42DD-B40D-CEA1A3A1355F}" type="pres">
      <dgm:prSet presAssocID="{83258B3A-BAC4-4108-B60E-8EF57BE1FAA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899D8C8-5B03-4122-9932-CD63D2502808}" type="pres">
      <dgm:prSet presAssocID="{6D4350F4-2883-432A-8B3B-0DA8947F3383}" presName="singleCycle" presStyleCnt="0"/>
      <dgm:spPr/>
    </dgm:pt>
    <dgm:pt modelId="{BF6F2B80-55E5-4B57-8C9F-2F82CAF22A22}" type="pres">
      <dgm:prSet presAssocID="{6D4350F4-2883-432A-8B3B-0DA8947F3383}" presName="singleCenter" presStyleLbl="node1" presStyleIdx="0" presStyleCnt="6">
        <dgm:presLayoutVars>
          <dgm:chMax val="7"/>
          <dgm:chPref val="7"/>
        </dgm:presLayoutVars>
      </dgm:prSet>
      <dgm:spPr/>
    </dgm:pt>
    <dgm:pt modelId="{0D38BD7E-FC70-4E93-A36D-F3F07C73FF4C}" type="pres">
      <dgm:prSet presAssocID="{17EE5C3B-ED00-4128-86AE-E835D508B912}" presName="Name56" presStyleLbl="parChTrans1D2" presStyleIdx="0" presStyleCnt="5"/>
      <dgm:spPr/>
    </dgm:pt>
    <dgm:pt modelId="{127DC53A-4486-4BDE-93B0-60133528DD69}" type="pres">
      <dgm:prSet presAssocID="{1176F228-95AC-46CB-820A-33E22CED5091}" presName="text0" presStyleLbl="node1" presStyleIdx="1" presStyleCnt="6" custScaleX="139960" custScaleY="112229">
        <dgm:presLayoutVars>
          <dgm:bulletEnabled val="1"/>
        </dgm:presLayoutVars>
      </dgm:prSet>
      <dgm:spPr/>
    </dgm:pt>
    <dgm:pt modelId="{CE47CCE0-09D7-4063-920C-ED5D5D2B53C0}" type="pres">
      <dgm:prSet presAssocID="{1720C194-5068-400F-AD5C-02D27A97C528}" presName="Name56" presStyleLbl="parChTrans1D2" presStyleIdx="1" presStyleCnt="5"/>
      <dgm:spPr/>
    </dgm:pt>
    <dgm:pt modelId="{E1E2AEAE-DE6F-4887-BB90-2922D593CCDC}" type="pres">
      <dgm:prSet presAssocID="{C4203060-C97C-419A-8320-7FA25EDDF914}" presName="text0" presStyleLbl="node1" presStyleIdx="2" presStyleCnt="6">
        <dgm:presLayoutVars>
          <dgm:bulletEnabled val="1"/>
        </dgm:presLayoutVars>
      </dgm:prSet>
      <dgm:spPr/>
    </dgm:pt>
    <dgm:pt modelId="{7E6A0C92-8650-4073-A4CA-257745052E77}" type="pres">
      <dgm:prSet presAssocID="{C11E4743-4B24-46AD-97A3-2627FBDA747D}" presName="Name56" presStyleLbl="parChTrans1D2" presStyleIdx="2" presStyleCnt="5"/>
      <dgm:spPr/>
    </dgm:pt>
    <dgm:pt modelId="{77CC5C91-7D24-4909-96A4-A977474E8245}" type="pres">
      <dgm:prSet presAssocID="{E61D2A3A-4477-46CB-9C08-2CD27F9EFBC9}" presName="text0" presStyleLbl="node1" presStyleIdx="3" presStyleCnt="6" custScaleX="150227">
        <dgm:presLayoutVars>
          <dgm:bulletEnabled val="1"/>
        </dgm:presLayoutVars>
      </dgm:prSet>
      <dgm:spPr/>
    </dgm:pt>
    <dgm:pt modelId="{B6C7C241-DD6A-4CB9-B088-CA721A13C984}" type="pres">
      <dgm:prSet presAssocID="{A07D949B-1ABC-467E-B7EE-D7BB9E1F0B9D}" presName="Name56" presStyleLbl="parChTrans1D2" presStyleIdx="3" presStyleCnt="5"/>
      <dgm:spPr/>
    </dgm:pt>
    <dgm:pt modelId="{3D30C33D-8E1A-41F2-995A-476C37AE84AF}" type="pres">
      <dgm:prSet presAssocID="{4A50C7E6-6D82-4898-A441-123D2C9BD791}" presName="text0" presStyleLbl="node1" presStyleIdx="4" presStyleCnt="6" custScaleX="137106">
        <dgm:presLayoutVars>
          <dgm:bulletEnabled val="1"/>
        </dgm:presLayoutVars>
      </dgm:prSet>
      <dgm:spPr/>
    </dgm:pt>
    <dgm:pt modelId="{F9A87A48-8C29-4103-BBE7-8B0A66CA2AE5}" type="pres">
      <dgm:prSet presAssocID="{48A708BC-7F4E-4008-937A-EFF16DBC198C}" presName="Name56" presStyleLbl="parChTrans1D2" presStyleIdx="4" presStyleCnt="5"/>
      <dgm:spPr/>
    </dgm:pt>
    <dgm:pt modelId="{2F7EF3CB-992C-476B-BF92-7C39DDA3354A}" type="pres">
      <dgm:prSet presAssocID="{9A53D26F-E7DE-428F-B626-E32C7863A8CC}" presName="text0" presStyleLbl="node1" presStyleIdx="5" presStyleCnt="6">
        <dgm:presLayoutVars>
          <dgm:bulletEnabled val="1"/>
        </dgm:presLayoutVars>
      </dgm:prSet>
      <dgm:spPr/>
    </dgm:pt>
  </dgm:ptLst>
  <dgm:cxnLst>
    <dgm:cxn modelId="{392BA907-3B71-4DC8-A7B8-F04A93D12BAD}" srcId="{6D4350F4-2883-432A-8B3B-0DA8947F3383}" destId="{C4203060-C97C-419A-8320-7FA25EDDF914}" srcOrd="1" destOrd="0" parTransId="{1720C194-5068-400F-AD5C-02D27A97C528}" sibTransId="{2A474079-5C6A-4745-A18F-CA431F850D1A}"/>
    <dgm:cxn modelId="{17F75D0A-8F92-4001-8A36-124646E6FE7D}" type="presOf" srcId="{9A53D26F-E7DE-428F-B626-E32C7863A8CC}" destId="{2F7EF3CB-992C-476B-BF92-7C39DDA3354A}" srcOrd="0" destOrd="0" presId="urn:microsoft.com/office/officeart/2008/layout/RadialCluster"/>
    <dgm:cxn modelId="{58B84614-F6AF-4A80-88B7-C2425294C51B}" type="presOf" srcId="{6D4350F4-2883-432A-8B3B-0DA8947F3383}" destId="{BF6F2B80-55E5-4B57-8C9F-2F82CAF22A22}" srcOrd="0" destOrd="0" presId="urn:microsoft.com/office/officeart/2008/layout/RadialCluster"/>
    <dgm:cxn modelId="{4EDABF1C-ECC1-4230-B640-B98B8466F618}" type="presOf" srcId="{C11E4743-4B24-46AD-97A3-2627FBDA747D}" destId="{7E6A0C92-8650-4073-A4CA-257745052E77}" srcOrd="0" destOrd="0" presId="urn:microsoft.com/office/officeart/2008/layout/RadialCluster"/>
    <dgm:cxn modelId="{8C47D266-2BC2-4401-A94F-1B97B335D811}" srcId="{6D4350F4-2883-432A-8B3B-0DA8947F3383}" destId="{1176F228-95AC-46CB-820A-33E22CED5091}" srcOrd="0" destOrd="0" parTransId="{17EE5C3B-ED00-4128-86AE-E835D508B912}" sibTransId="{904D1230-43DF-4FF7-905C-038647C1C93F}"/>
    <dgm:cxn modelId="{39EBE34B-3869-4DE4-A666-CE17F1F9880E}" type="presOf" srcId="{83258B3A-BAC4-4108-B60E-8EF57BE1FAA1}" destId="{9B8D9A2C-04F1-42DD-B40D-CEA1A3A1355F}" srcOrd="0" destOrd="0" presId="urn:microsoft.com/office/officeart/2008/layout/RadialCluster"/>
    <dgm:cxn modelId="{39AEAF79-F5C6-4CF5-B3B3-0328D9408E49}" type="presOf" srcId="{1176F228-95AC-46CB-820A-33E22CED5091}" destId="{127DC53A-4486-4BDE-93B0-60133528DD69}" srcOrd="0" destOrd="0" presId="urn:microsoft.com/office/officeart/2008/layout/RadialCluster"/>
    <dgm:cxn modelId="{6B7ABE59-A979-4430-921A-C90F78AC34F2}" type="presOf" srcId="{1720C194-5068-400F-AD5C-02D27A97C528}" destId="{CE47CCE0-09D7-4063-920C-ED5D5D2B53C0}" srcOrd="0" destOrd="0" presId="urn:microsoft.com/office/officeart/2008/layout/RadialCluster"/>
    <dgm:cxn modelId="{C101FD59-566D-4599-A947-62311B2F47A1}" type="presOf" srcId="{A07D949B-1ABC-467E-B7EE-D7BB9E1F0B9D}" destId="{B6C7C241-DD6A-4CB9-B088-CA721A13C984}" srcOrd="0" destOrd="0" presId="urn:microsoft.com/office/officeart/2008/layout/RadialCluster"/>
    <dgm:cxn modelId="{9D165E7F-B327-4D7C-AF66-0144F83639DB}" srcId="{6D4350F4-2883-432A-8B3B-0DA8947F3383}" destId="{9A53D26F-E7DE-428F-B626-E32C7863A8CC}" srcOrd="4" destOrd="0" parTransId="{48A708BC-7F4E-4008-937A-EFF16DBC198C}" sibTransId="{1CF905A5-0F9A-4EB8-B28B-1748E985EC56}"/>
    <dgm:cxn modelId="{724B5F86-F49D-4B79-A5AC-ED7FEBFFCD59}" srcId="{83258B3A-BAC4-4108-B60E-8EF57BE1FAA1}" destId="{6D4350F4-2883-432A-8B3B-0DA8947F3383}" srcOrd="0" destOrd="0" parTransId="{87FADD72-F210-462B-82E5-90FC7502A007}" sibTransId="{8A81A21E-D086-41A1-9E93-0FF04895EA34}"/>
    <dgm:cxn modelId="{348598A3-6557-45CC-BD78-AACB10A963F5}" type="presOf" srcId="{17EE5C3B-ED00-4128-86AE-E835D508B912}" destId="{0D38BD7E-FC70-4E93-A36D-F3F07C73FF4C}" srcOrd="0" destOrd="0" presId="urn:microsoft.com/office/officeart/2008/layout/RadialCluster"/>
    <dgm:cxn modelId="{53943BB8-3325-47AB-AD66-43B5CDD2B983}" type="presOf" srcId="{E61D2A3A-4477-46CB-9C08-2CD27F9EFBC9}" destId="{77CC5C91-7D24-4909-96A4-A977474E8245}" srcOrd="0" destOrd="0" presId="urn:microsoft.com/office/officeart/2008/layout/RadialCluster"/>
    <dgm:cxn modelId="{759004C3-3ADB-41E5-B794-F2175043B9C3}" srcId="{6D4350F4-2883-432A-8B3B-0DA8947F3383}" destId="{4A50C7E6-6D82-4898-A441-123D2C9BD791}" srcOrd="3" destOrd="0" parTransId="{A07D949B-1ABC-467E-B7EE-D7BB9E1F0B9D}" sibTransId="{C7E8B20A-2545-465F-9881-08F3E2FB9A67}"/>
    <dgm:cxn modelId="{C4573FEF-A464-4167-AA0A-E8C6DA464F07}" type="presOf" srcId="{4A50C7E6-6D82-4898-A441-123D2C9BD791}" destId="{3D30C33D-8E1A-41F2-995A-476C37AE84AF}" srcOrd="0" destOrd="0" presId="urn:microsoft.com/office/officeart/2008/layout/RadialCluster"/>
    <dgm:cxn modelId="{F20B47F4-9A51-4490-B646-F3A32445640F}" type="presOf" srcId="{C4203060-C97C-419A-8320-7FA25EDDF914}" destId="{E1E2AEAE-DE6F-4887-BB90-2922D593CCDC}" srcOrd="0" destOrd="0" presId="urn:microsoft.com/office/officeart/2008/layout/RadialCluster"/>
    <dgm:cxn modelId="{CF9B04F9-E85C-4886-B4F7-9AF4FD61549B}" srcId="{6D4350F4-2883-432A-8B3B-0DA8947F3383}" destId="{E61D2A3A-4477-46CB-9C08-2CD27F9EFBC9}" srcOrd="2" destOrd="0" parTransId="{C11E4743-4B24-46AD-97A3-2627FBDA747D}" sibTransId="{1336D153-76B2-4249-B913-3508252398DA}"/>
    <dgm:cxn modelId="{3AF588FE-295E-4797-90A2-DCCFB524EE10}" type="presOf" srcId="{48A708BC-7F4E-4008-937A-EFF16DBC198C}" destId="{F9A87A48-8C29-4103-BBE7-8B0A66CA2AE5}" srcOrd="0" destOrd="0" presId="urn:microsoft.com/office/officeart/2008/layout/RadialCluster"/>
    <dgm:cxn modelId="{806EFE70-E12E-40A9-8868-4C4C5F8D2ED8}" type="presParOf" srcId="{9B8D9A2C-04F1-42DD-B40D-CEA1A3A1355F}" destId="{2899D8C8-5B03-4122-9932-CD63D2502808}" srcOrd="0" destOrd="0" presId="urn:microsoft.com/office/officeart/2008/layout/RadialCluster"/>
    <dgm:cxn modelId="{AD337EB9-6F56-41B1-959E-3A72532606D2}" type="presParOf" srcId="{2899D8C8-5B03-4122-9932-CD63D2502808}" destId="{BF6F2B80-55E5-4B57-8C9F-2F82CAF22A22}" srcOrd="0" destOrd="0" presId="urn:microsoft.com/office/officeart/2008/layout/RadialCluster"/>
    <dgm:cxn modelId="{7E920406-2263-4D7C-B3F9-A1DA4190AC76}" type="presParOf" srcId="{2899D8C8-5B03-4122-9932-CD63D2502808}" destId="{0D38BD7E-FC70-4E93-A36D-F3F07C73FF4C}" srcOrd="1" destOrd="0" presId="urn:microsoft.com/office/officeart/2008/layout/RadialCluster"/>
    <dgm:cxn modelId="{FFC28BFB-EEC1-498C-838F-44CA803ED9E7}" type="presParOf" srcId="{2899D8C8-5B03-4122-9932-CD63D2502808}" destId="{127DC53A-4486-4BDE-93B0-60133528DD69}" srcOrd="2" destOrd="0" presId="urn:microsoft.com/office/officeart/2008/layout/RadialCluster"/>
    <dgm:cxn modelId="{401C8FD2-9BC0-4AC6-B576-FD52B6F5B7B1}" type="presParOf" srcId="{2899D8C8-5B03-4122-9932-CD63D2502808}" destId="{CE47CCE0-09D7-4063-920C-ED5D5D2B53C0}" srcOrd="3" destOrd="0" presId="urn:microsoft.com/office/officeart/2008/layout/RadialCluster"/>
    <dgm:cxn modelId="{79E2E671-78DD-4C5E-ACA7-FD5CBACA75CD}" type="presParOf" srcId="{2899D8C8-5B03-4122-9932-CD63D2502808}" destId="{E1E2AEAE-DE6F-4887-BB90-2922D593CCDC}" srcOrd="4" destOrd="0" presId="urn:microsoft.com/office/officeart/2008/layout/RadialCluster"/>
    <dgm:cxn modelId="{650418DB-9A92-4471-87F2-7FC0312CF94D}" type="presParOf" srcId="{2899D8C8-5B03-4122-9932-CD63D2502808}" destId="{7E6A0C92-8650-4073-A4CA-257745052E77}" srcOrd="5" destOrd="0" presId="urn:microsoft.com/office/officeart/2008/layout/RadialCluster"/>
    <dgm:cxn modelId="{D50D5CB2-6145-41D0-8015-E67EEF38C422}" type="presParOf" srcId="{2899D8C8-5B03-4122-9932-CD63D2502808}" destId="{77CC5C91-7D24-4909-96A4-A977474E8245}" srcOrd="6" destOrd="0" presId="urn:microsoft.com/office/officeart/2008/layout/RadialCluster"/>
    <dgm:cxn modelId="{EDD93FA9-4079-4940-8D7E-84CA43656F54}" type="presParOf" srcId="{2899D8C8-5B03-4122-9932-CD63D2502808}" destId="{B6C7C241-DD6A-4CB9-B088-CA721A13C984}" srcOrd="7" destOrd="0" presId="urn:microsoft.com/office/officeart/2008/layout/RadialCluster"/>
    <dgm:cxn modelId="{399D3EC2-96E3-4840-B41A-4802AE87C011}" type="presParOf" srcId="{2899D8C8-5B03-4122-9932-CD63D2502808}" destId="{3D30C33D-8E1A-41F2-995A-476C37AE84AF}" srcOrd="8" destOrd="0" presId="urn:microsoft.com/office/officeart/2008/layout/RadialCluster"/>
    <dgm:cxn modelId="{94B7DEAF-914B-45D0-A425-451B73C63229}" type="presParOf" srcId="{2899D8C8-5B03-4122-9932-CD63D2502808}" destId="{F9A87A48-8C29-4103-BBE7-8B0A66CA2AE5}" srcOrd="9" destOrd="0" presId="urn:microsoft.com/office/officeart/2008/layout/RadialCluster"/>
    <dgm:cxn modelId="{3576F2E9-0814-41C8-9ABB-E3014A5B881A}" type="presParOf" srcId="{2899D8C8-5B03-4122-9932-CD63D2502808}" destId="{2F7EF3CB-992C-476B-BF92-7C39DDA3354A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B01F2F-747C-403E-8879-A0A1EF6372A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345FD29-141D-4041-B3B9-FF4A8FBD2959}">
      <dgm:prSet phldrT="[Текст]"/>
      <dgm:spPr/>
      <dgm:t>
        <a:bodyPr/>
        <a:lstStyle/>
        <a:p>
          <a:r>
            <a:rPr lang="uk-UA" dirty="0"/>
            <a:t>спроби несанкціонованого адміністрування баз даних</a:t>
          </a:r>
        </a:p>
      </dgm:t>
    </dgm:pt>
    <dgm:pt modelId="{D782B513-6FAB-430F-BE3D-AB04AEF5957C}" type="parTrans" cxnId="{70E729E1-51EC-4BF2-A649-893C5061B253}">
      <dgm:prSet/>
      <dgm:spPr/>
      <dgm:t>
        <a:bodyPr/>
        <a:lstStyle/>
        <a:p>
          <a:endParaRPr lang="uk-UA"/>
        </a:p>
      </dgm:t>
    </dgm:pt>
    <dgm:pt modelId="{C8E54A25-CB7A-494F-833E-3CF243444F59}" type="sibTrans" cxnId="{70E729E1-51EC-4BF2-A649-893C5061B253}">
      <dgm:prSet/>
      <dgm:spPr/>
      <dgm:t>
        <a:bodyPr/>
        <a:lstStyle/>
        <a:p>
          <a:endParaRPr lang="uk-UA"/>
        </a:p>
      </dgm:t>
    </dgm:pt>
    <dgm:pt modelId="{E7C56724-2595-4889-B13D-4D8C66995564}">
      <dgm:prSet phldrT="[Текст]"/>
      <dgm:spPr/>
      <dgm:t>
        <a:bodyPr/>
        <a:lstStyle/>
        <a:p>
          <a:r>
            <a:rPr lang="uk-UA" dirty="0"/>
            <a:t>дослідження мереж, несанкціонований запуск програм з аудиту мереж</a:t>
          </a:r>
        </a:p>
      </dgm:t>
    </dgm:pt>
    <dgm:pt modelId="{07852DE8-6958-4049-AD1C-2686287C18FA}" type="parTrans" cxnId="{73EA18A9-9BBF-411E-9275-F4E8B2AAA433}">
      <dgm:prSet/>
      <dgm:spPr/>
      <dgm:t>
        <a:bodyPr/>
        <a:lstStyle/>
        <a:p>
          <a:endParaRPr lang="uk-UA"/>
        </a:p>
      </dgm:t>
    </dgm:pt>
    <dgm:pt modelId="{6617800B-C802-4396-B003-82634911D944}" type="sibTrans" cxnId="{73EA18A9-9BBF-411E-9275-F4E8B2AAA433}">
      <dgm:prSet/>
      <dgm:spPr/>
      <dgm:t>
        <a:bodyPr/>
        <a:lstStyle/>
        <a:p>
          <a:endParaRPr lang="uk-UA"/>
        </a:p>
      </dgm:t>
    </dgm:pt>
    <dgm:pt modelId="{1DB31DE5-F0A1-495D-A5D0-ECD65288724A}">
      <dgm:prSet phldrT="[Текст]"/>
      <dgm:spPr/>
      <dgm:t>
        <a:bodyPr/>
        <a:lstStyle/>
        <a:p>
          <a:r>
            <a:rPr lang="uk-UA" dirty="0"/>
            <a:t>видалення інформації, у тому числі бібліотек</a:t>
          </a:r>
        </a:p>
      </dgm:t>
    </dgm:pt>
    <dgm:pt modelId="{C1F8CACC-6D37-45A1-9FF8-53B0BB58EAD2}" type="parTrans" cxnId="{3C07BA36-4888-4F99-AB6D-9D5510C2CD93}">
      <dgm:prSet/>
      <dgm:spPr/>
      <dgm:t>
        <a:bodyPr/>
        <a:lstStyle/>
        <a:p>
          <a:endParaRPr lang="uk-UA"/>
        </a:p>
      </dgm:t>
    </dgm:pt>
    <dgm:pt modelId="{A938FEA8-70D0-4091-9804-5F2BE8B8CEB7}" type="sibTrans" cxnId="{3C07BA36-4888-4F99-AB6D-9D5510C2CD93}">
      <dgm:prSet/>
      <dgm:spPr/>
      <dgm:t>
        <a:bodyPr/>
        <a:lstStyle/>
        <a:p>
          <a:endParaRPr lang="uk-UA"/>
        </a:p>
      </dgm:t>
    </dgm:pt>
    <dgm:pt modelId="{EDC8D625-AB12-44B9-840F-7E5818C7DDA0}">
      <dgm:prSet phldrT="[Текст]"/>
      <dgm:spPr/>
      <dgm:t>
        <a:bodyPr/>
        <a:lstStyle/>
        <a:p>
          <a:r>
            <a:rPr lang="uk-UA" dirty="0"/>
            <a:t>запуск на виконання ігрових програм</a:t>
          </a:r>
        </a:p>
      </dgm:t>
    </dgm:pt>
    <dgm:pt modelId="{BE598F57-1A76-486B-AA51-A680A2D30CA5}" type="parTrans" cxnId="{07051E3F-8FEB-4BAF-9E33-A341AF546714}">
      <dgm:prSet/>
      <dgm:spPr/>
      <dgm:t>
        <a:bodyPr/>
        <a:lstStyle/>
        <a:p>
          <a:endParaRPr lang="uk-UA"/>
        </a:p>
      </dgm:t>
    </dgm:pt>
    <dgm:pt modelId="{F5CF6029-F0BD-40D3-A67A-AB58748ABD72}" type="sibTrans" cxnId="{07051E3F-8FEB-4BAF-9E33-A341AF546714}">
      <dgm:prSet/>
      <dgm:spPr/>
      <dgm:t>
        <a:bodyPr/>
        <a:lstStyle/>
        <a:p>
          <a:endParaRPr lang="uk-UA"/>
        </a:p>
      </dgm:t>
    </dgm:pt>
    <dgm:pt modelId="{2DD4D019-FF2B-4CCE-AFE7-498517F0CC09}">
      <dgm:prSet phldrT="[Текст]"/>
      <dgm:spPr/>
      <dgm:t>
        <a:bodyPr/>
        <a:lstStyle/>
        <a:p>
          <a:r>
            <a:rPr lang="uk-UA" dirty="0">
              <a:solidFill>
                <a:srgbClr val="FFFF00"/>
              </a:solidFill>
            </a:rPr>
            <a:t>ВНУТРІШНІ І ЗОВНІШНІ ЗАГРОЗИ БЕЗПЕКИ ІНФОРМАЦІЇ</a:t>
          </a:r>
        </a:p>
      </dgm:t>
    </dgm:pt>
    <dgm:pt modelId="{50339FBC-0F64-43A9-B6EC-20A5731C0762}" type="parTrans" cxnId="{302925C7-668B-4E70-B54D-0592FF7636DC}">
      <dgm:prSet/>
      <dgm:spPr/>
      <dgm:t>
        <a:bodyPr/>
        <a:lstStyle/>
        <a:p>
          <a:endParaRPr lang="uk-UA"/>
        </a:p>
      </dgm:t>
    </dgm:pt>
    <dgm:pt modelId="{DFE8E2EC-06BB-47B1-B21E-B65FC1C207B6}" type="sibTrans" cxnId="{302925C7-668B-4E70-B54D-0592FF7636DC}">
      <dgm:prSet/>
      <dgm:spPr/>
      <dgm:t>
        <a:bodyPr/>
        <a:lstStyle/>
        <a:p>
          <a:endParaRPr lang="uk-UA"/>
        </a:p>
      </dgm:t>
    </dgm:pt>
    <dgm:pt modelId="{B382BAF3-E941-4272-9BC2-4076AEA9B7EB}">
      <dgm:prSet phldrT="[Текст]"/>
      <dgm:spPr/>
      <dgm:t>
        <a:bodyPr/>
        <a:lstStyle/>
        <a:p>
          <a:r>
            <a:rPr lang="uk-UA"/>
            <a:t>установка вірусних програм і троянських коней</a:t>
          </a:r>
          <a:endParaRPr lang="uk-UA" dirty="0"/>
        </a:p>
      </dgm:t>
    </dgm:pt>
    <dgm:pt modelId="{957DF445-5480-4F17-BBB8-672C5C9E2D2B}" type="parTrans" cxnId="{B4D7D855-4116-4D96-BA0C-DBF24B2F6597}">
      <dgm:prSet/>
      <dgm:spPr/>
      <dgm:t>
        <a:bodyPr/>
        <a:lstStyle/>
        <a:p>
          <a:endParaRPr lang="uk-UA"/>
        </a:p>
      </dgm:t>
    </dgm:pt>
    <dgm:pt modelId="{6EFBE496-D07A-4E2E-9F11-7929F0FED0D0}" type="sibTrans" cxnId="{B4D7D855-4116-4D96-BA0C-DBF24B2F6597}">
      <dgm:prSet/>
      <dgm:spPr/>
      <dgm:t>
        <a:bodyPr/>
        <a:lstStyle/>
        <a:p>
          <a:endParaRPr lang="uk-UA"/>
        </a:p>
      </dgm:t>
    </dgm:pt>
    <dgm:pt modelId="{C54CBCE3-1AE4-47A2-953C-D53CA5DE6563}">
      <dgm:prSet phldrT="[Текст]"/>
      <dgm:spPr/>
      <dgm:t>
        <a:bodyPr/>
        <a:lstStyle/>
        <a:p>
          <a:r>
            <a:rPr lang="uk-UA"/>
            <a:t>сканування мереж, у тому числі інших організацій через Інтернет</a:t>
          </a:r>
          <a:endParaRPr lang="uk-UA" dirty="0"/>
        </a:p>
      </dgm:t>
    </dgm:pt>
    <dgm:pt modelId="{45F7B470-CBC2-4E80-A4DA-105BDAE6B3C1}" type="parTrans" cxnId="{CFB6E4EC-5F7F-43B2-9788-4130861BE0EC}">
      <dgm:prSet/>
      <dgm:spPr/>
      <dgm:t>
        <a:bodyPr/>
        <a:lstStyle/>
        <a:p>
          <a:endParaRPr lang="uk-UA"/>
        </a:p>
      </dgm:t>
    </dgm:pt>
    <dgm:pt modelId="{97EF648F-3FDA-4868-B86D-63D2BAEE5455}" type="sibTrans" cxnId="{CFB6E4EC-5F7F-43B2-9788-4130861BE0EC}">
      <dgm:prSet/>
      <dgm:spPr/>
      <dgm:t>
        <a:bodyPr/>
        <a:lstStyle/>
        <a:p>
          <a:endParaRPr lang="uk-UA"/>
        </a:p>
      </dgm:t>
    </dgm:pt>
    <dgm:pt modelId="{09F6CF46-A164-4B55-BBB0-FD44894FA93A}">
      <dgm:prSet phldrT="[Текст]"/>
      <dgm:spPr/>
      <dgm:t>
        <a:bodyPr/>
        <a:lstStyle/>
        <a:p>
          <a:r>
            <a:rPr lang="uk-UA"/>
            <a:t>несанкціоноване скачування з Інтернету неліцензійного програмного забезпечення та інсталяція його на робочі станції</a:t>
          </a:r>
          <a:endParaRPr lang="uk-UA" dirty="0"/>
        </a:p>
      </dgm:t>
    </dgm:pt>
    <dgm:pt modelId="{373E9A45-C027-4467-8648-42905B848670}" type="parTrans" cxnId="{92CA904A-C3E6-47D7-AE85-8E3AE8F67FDE}">
      <dgm:prSet/>
      <dgm:spPr/>
      <dgm:t>
        <a:bodyPr/>
        <a:lstStyle/>
        <a:p>
          <a:endParaRPr lang="uk-UA"/>
        </a:p>
      </dgm:t>
    </dgm:pt>
    <dgm:pt modelId="{85110B1D-968B-447C-9A84-4A8BA6B6FF27}" type="sibTrans" cxnId="{92CA904A-C3E6-47D7-AE85-8E3AE8F67FDE}">
      <dgm:prSet/>
      <dgm:spPr/>
      <dgm:t>
        <a:bodyPr/>
        <a:lstStyle/>
        <a:p>
          <a:endParaRPr lang="uk-UA"/>
        </a:p>
      </dgm:t>
    </dgm:pt>
    <dgm:pt modelId="{69609E98-8B71-4DFF-A75B-245BDBB68792}">
      <dgm:prSet phldrT="[Текст]"/>
      <dgm:spPr/>
      <dgm:t>
        <a:bodyPr/>
        <a:lstStyle/>
        <a:p>
          <a:r>
            <a:rPr lang="uk-UA"/>
            <a:t>пошук дірок у операційній системі, міжмережевих екранах</a:t>
          </a:r>
          <a:endParaRPr lang="uk-UA" dirty="0"/>
        </a:p>
      </dgm:t>
    </dgm:pt>
    <dgm:pt modelId="{D8DE49D9-2CA9-4100-B8A3-F48D8F9D78C1}" type="parTrans" cxnId="{22E748D8-5C47-4B2E-B18E-25F870DC94C9}">
      <dgm:prSet/>
      <dgm:spPr/>
      <dgm:t>
        <a:bodyPr/>
        <a:lstStyle/>
        <a:p>
          <a:endParaRPr lang="uk-UA"/>
        </a:p>
      </dgm:t>
    </dgm:pt>
    <dgm:pt modelId="{ECF38AC9-5247-4B53-A88D-95C023636A96}" type="sibTrans" cxnId="{22E748D8-5C47-4B2E-B18E-25F870DC94C9}">
      <dgm:prSet/>
      <dgm:spPr/>
      <dgm:t>
        <a:bodyPr/>
        <a:lstStyle/>
        <a:p>
          <a:endParaRPr lang="uk-UA"/>
        </a:p>
      </dgm:t>
    </dgm:pt>
    <dgm:pt modelId="{317349A6-7154-4F11-BAC9-B01ADA0BABB9}">
      <dgm:prSet phldrT="[Текст]"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uk-UA" dirty="0"/>
        </a:p>
      </dgm:t>
    </dgm:pt>
    <dgm:pt modelId="{7B26DCD5-F2D2-44B1-9457-0BB3E0C8914F}" type="parTrans" cxnId="{8ABFD82A-E04E-4BB8-982E-41118305C303}">
      <dgm:prSet/>
      <dgm:spPr/>
      <dgm:t>
        <a:bodyPr/>
        <a:lstStyle/>
        <a:p>
          <a:endParaRPr lang="uk-UA"/>
        </a:p>
      </dgm:t>
    </dgm:pt>
    <dgm:pt modelId="{3D1A3CD6-23BA-4F34-8876-13E5D8B15A17}" type="sibTrans" cxnId="{8ABFD82A-E04E-4BB8-982E-41118305C303}">
      <dgm:prSet/>
      <dgm:spPr/>
      <dgm:t>
        <a:bodyPr/>
        <a:lstStyle/>
        <a:p>
          <a:endParaRPr lang="uk-UA"/>
        </a:p>
      </dgm:t>
    </dgm:pt>
    <dgm:pt modelId="{F6B0AD05-FBC3-4DC1-A35A-0A1F3E9E03AA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/>
            <a:t>спроби несанкціонованого віддаленого адміністрування операційних систем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dirty="0"/>
        </a:p>
      </dgm:t>
    </dgm:pt>
    <dgm:pt modelId="{EFB074D1-CC47-4F99-B36D-59B4E445AE95}" type="parTrans" cxnId="{B11C9800-6C89-4C52-9606-B8ABE45ECF70}">
      <dgm:prSet/>
      <dgm:spPr/>
      <dgm:t>
        <a:bodyPr/>
        <a:lstStyle/>
        <a:p>
          <a:endParaRPr lang="uk-UA"/>
        </a:p>
      </dgm:t>
    </dgm:pt>
    <dgm:pt modelId="{2E124D40-B597-4301-A168-286B6547FA49}" type="sibTrans" cxnId="{B11C9800-6C89-4C52-9606-B8ABE45ECF70}">
      <dgm:prSet/>
      <dgm:spPr/>
      <dgm:t>
        <a:bodyPr/>
        <a:lstStyle/>
        <a:p>
          <a:endParaRPr lang="uk-UA"/>
        </a:p>
      </dgm:t>
    </dgm:pt>
    <dgm:pt modelId="{16009318-E505-4DEC-B628-A5E1E24D7D36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/>
            <a:t>сканування портів тощо</a:t>
          </a:r>
        </a:p>
        <a:p>
          <a:pPr marL="0"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dirty="0"/>
        </a:p>
      </dgm:t>
    </dgm:pt>
    <dgm:pt modelId="{3E82EB11-D127-4B0E-BCCB-423DA05F39D1}" type="parTrans" cxnId="{F3C31F62-CE4E-402D-AB3A-CEDF93A03DEA}">
      <dgm:prSet/>
      <dgm:spPr/>
      <dgm:t>
        <a:bodyPr/>
        <a:lstStyle/>
        <a:p>
          <a:endParaRPr lang="uk-UA"/>
        </a:p>
      </dgm:t>
    </dgm:pt>
    <dgm:pt modelId="{ADCA5CAD-DECD-4DCA-A9F5-EA06A7F0CE78}" type="sibTrans" cxnId="{F3C31F62-CE4E-402D-AB3A-CEDF93A03DEA}">
      <dgm:prSet/>
      <dgm:spPr/>
      <dgm:t>
        <a:bodyPr/>
        <a:lstStyle/>
        <a:p>
          <a:endParaRPr lang="uk-UA"/>
        </a:p>
      </dgm:t>
    </dgm:pt>
    <dgm:pt modelId="{D05C8F87-32E6-4C7F-962D-DF6F185FD13E}">
      <dgm:prSet/>
      <dgm:spPr>
        <a:solidFill>
          <a:schemeClr val="bg1">
            <a:lumMod val="95000"/>
          </a:schemeClr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endParaRPr lang="uk-UA" dirty="0"/>
        </a:p>
      </dgm:t>
    </dgm:pt>
    <dgm:pt modelId="{039DB3EA-9885-4539-A7A2-41AEB37AEBF4}" type="parTrans" cxnId="{CCFD69BC-8BAD-4751-B2E6-290C2237B028}">
      <dgm:prSet/>
      <dgm:spPr/>
      <dgm:t>
        <a:bodyPr/>
        <a:lstStyle/>
        <a:p>
          <a:endParaRPr lang="uk-UA"/>
        </a:p>
      </dgm:t>
    </dgm:pt>
    <dgm:pt modelId="{8DB1D9EF-7138-4CA8-8E35-A753E3391428}" type="sibTrans" cxnId="{CCFD69BC-8BAD-4751-B2E6-290C2237B028}">
      <dgm:prSet/>
      <dgm:spPr/>
      <dgm:t>
        <a:bodyPr/>
        <a:lstStyle/>
        <a:p>
          <a:endParaRPr lang="uk-UA"/>
        </a:p>
      </dgm:t>
    </dgm:pt>
    <dgm:pt modelId="{181CA89E-9E59-4015-BA09-654539D0C619}" type="pres">
      <dgm:prSet presAssocID="{11B01F2F-747C-403E-8879-A0A1EF6372AF}" presName="diagram" presStyleCnt="0">
        <dgm:presLayoutVars>
          <dgm:dir/>
          <dgm:resizeHandles val="exact"/>
        </dgm:presLayoutVars>
      </dgm:prSet>
      <dgm:spPr/>
    </dgm:pt>
    <dgm:pt modelId="{32181E7F-FBEA-4048-AECB-66672916A931}" type="pres">
      <dgm:prSet presAssocID="{5345FD29-141D-4041-B3B9-FF4A8FBD2959}" presName="node" presStyleLbl="node1" presStyleIdx="0" presStyleCnt="13">
        <dgm:presLayoutVars>
          <dgm:bulletEnabled val="1"/>
        </dgm:presLayoutVars>
      </dgm:prSet>
      <dgm:spPr/>
    </dgm:pt>
    <dgm:pt modelId="{096FFB68-B78C-434A-B329-71A01216E2C6}" type="pres">
      <dgm:prSet presAssocID="{C8E54A25-CB7A-494F-833E-3CF243444F59}" presName="sibTrans" presStyleCnt="0"/>
      <dgm:spPr/>
    </dgm:pt>
    <dgm:pt modelId="{0CAC8563-0B83-47F6-BE26-0B89E6131D54}" type="pres">
      <dgm:prSet presAssocID="{E7C56724-2595-4889-B13D-4D8C66995564}" presName="node" presStyleLbl="node1" presStyleIdx="1" presStyleCnt="13">
        <dgm:presLayoutVars>
          <dgm:bulletEnabled val="1"/>
        </dgm:presLayoutVars>
      </dgm:prSet>
      <dgm:spPr/>
    </dgm:pt>
    <dgm:pt modelId="{9EEDFC02-DC7C-4678-8307-3DEF9776FAD3}" type="pres">
      <dgm:prSet presAssocID="{6617800B-C802-4396-B003-82634911D944}" presName="sibTrans" presStyleCnt="0"/>
      <dgm:spPr/>
    </dgm:pt>
    <dgm:pt modelId="{F19E6E49-8CCC-44FD-96CB-5BA3F0831432}" type="pres">
      <dgm:prSet presAssocID="{1DB31DE5-F0A1-495D-A5D0-ECD65288724A}" presName="node" presStyleLbl="node1" presStyleIdx="2" presStyleCnt="13">
        <dgm:presLayoutVars>
          <dgm:bulletEnabled val="1"/>
        </dgm:presLayoutVars>
      </dgm:prSet>
      <dgm:spPr/>
    </dgm:pt>
    <dgm:pt modelId="{2BB55C43-F53F-4549-BC06-DE8D92346E3E}" type="pres">
      <dgm:prSet presAssocID="{A938FEA8-70D0-4091-9804-5F2BE8B8CEB7}" presName="sibTrans" presStyleCnt="0"/>
      <dgm:spPr/>
    </dgm:pt>
    <dgm:pt modelId="{57AC2EB0-6F48-41D8-9C6A-15DDC72C4023}" type="pres">
      <dgm:prSet presAssocID="{EDC8D625-AB12-44B9-840F-7E5818C7DDA0}" presName="node" presStyleLbl="node1" presStyleIdx="3" presStyleCnt="13">
        <dgm:presLayoutVars>
          <dgm:bulletEnabled val="1"/>
        </dgm:presLayoutVars>
      </dgm:prSet>
      <dgm:spPr/>
    </dgm:pt>
    <dgm:pt modelId="{36847E57-C3BD-4C01-9745-72F4D28A8A91}" type="pres">
      <dgm:prSet presAssocID="{F5CF6029-F0BD-40D3-A67A-AB58748ABD72}" presName="sibTrans" presStyleCnt="0"/>
      <dgm:spPr/>
    </dgm:pt>
    <dgm:pt modelId="{C5B23149-DA5C-4298-8508-4304CAA5C3FA}" type="pres">
      <dgm:prSet presAssocID="{B382BAF3-E941-4272-9BC2-4076AEA9B7EB}" presName="node" presStyleLbl="node1" presStyleIdx="4" presStyleCnt="13">
        <dgm:presLayoutVars>
          <dgm:bulletEnabled val="1"/>
        </dgm:presLayoutVars>
      </dgm:prSet>
      <dgm:spPr/>
    </dgm:pt>
    <dgm:pt modelId="{3BCD5BB0-E76F-459A-A09B-1B39FB9468AE}" type="pres">
      <dgm:prSet presAssocID="{6EFBE496-D07A-4E2E-9F11-7929F0FED0D0}" presName="sibTrans" presStyleCnt="0"/>
      <dgm:spPr/>
    </dgm:pt>
    <dgm:pt modelId="{F5FECF61-8851-42BD-9C5E-02726583E0EB}" type="pres">
      <dgm:prSet presAssocID="{C54CBCE3-1AE4-47A2-953C-D53CA5DE6563}" presName="node" presStyleLbl="node1" presStyleIdx="5" presStyleCnt="13">
        <dgm:presLayoutVars>
          <dgm:bulletEnabled val="1"/>
        </dgm:presLayoutVars>
      </dgm:prSet>
      <dgm:spPr/>
    </dgm:pt>
    <dgm:pt modelId="{3AE838AB-68BD-499E-A544-079FF7F694AC}" type="pres">
      <dgm:prSet presAssocID="{97EF648F-3FDA-4868-B86D-63D2BAEE5455}" presName="sibTrans" presStyleCnt="0"/>
      <dgm:spPr/>
    </dgm:pt>
    <dgm:pt modelId="{23DE44D5-0A50-4628-B200-AD652BAA810F}" type="pres">
      <dgm:prSet presAssocID="{09F6CF46-A164-4B55-BBB0-FD44894FA93A}" presName="node" presStyleLbl="node1" presStyleIdx="6" presStyleCnt="13">
        <dgm:presLayoutVars>
          <dgm:bulletEnabled val="1"/>
        </dgm:presLayoutVars>
      </dgm:prSet>
      <dgm:spPr/>
    </dgm:pt>
    <dgm:pt modelId="{6560F674-EE60-4B68-9585-3F681EA5770D}" type="pres">
      <dgm:prSet presAssocID="{85110B1D-968B-447C-9A84-4A8BA6B6FF27}" presName="sibTrans" presStyleCnt="0"/>
      <dgm:spPr/>
    </dgm:pt>
    <dgm:pt modelId="{5FEB8AC1-6CEF-4617-B3A2-418D30F9DB12}" type="pres">
      <dgm:prSet presAssocID="{69609E98-8B71-4DFF-A75B-245BDBB68792}" presName="node" presStyleLbl="node1" presStyleIdx="7" presStyleCnt="13">
        <dgm:presLayoutVars>
          <dgm:bulletEnabled val="1"/>
        </dgm:presLayoutVars>
      </dgm:prSet>
      <dgm:spPr/>
    </dgm:pt>
    <dgm:pt modelId="{EB4309A3-0A35-4659-9D6C-C71FD87868C0}" type="pres">
      <dgm:prSet presAssocID="{ECF38AC9-5247-4B53-A88D-95C023636A96}" presName="sibTrans" presStyleCnt="0"/>
      <dgm:spPr/>
    </dgm:pt>
    <dgm:pt modelId="{9B491ED3-CC73-450B-A0A6-7D694EDA0C6A}" type="pres">
      <dgm:prSet presAssocID="{317349A6-7154-4F11-BAC9-B01ADA0BABB9}" presName="node" presStyleLbl="node1" presStyleIdx="8" presStyleCnt="13">
        <dgm:presLayoutVars>
          <dgm:bulletEnabled val="1"/>
        </dgm:presLayoutVars>
      </dgm:prSet>
      <dgm:spPr/>
    </dgm:pt>
    <dgm:pt modelId="{9441F24F-2C91-4ED7-85D3-1A33683D2B2A}" type="pres">
      <dgm:prSet presAssocID="{3D1A3CD6-23BA-4F34-8876-13E5D8B15A17}" presName="sibTrans" presStyleCnt="0"/>
      <dgm:spPr/>
    </dgm:pt>
    <dgm:pt modelId="{BDE69C22-B7B2-47F6-87BA-79884A57E6E3}" type="pres">
      <dgm:prSet presAssocID="{F6B0AD05-FBC3-4DC1-A35A-0A1F3E9E03AA}" presName="node" presStyleLbl="node1" presStyleIdx="9" presStyleCnt="13">
        <dgm:presLayoutVars>
          <dgm:bulletEnabled val="1"/>
        </dgm:presLayoutVars>
      </dgm:prSet>
      <dgm:spPr/>
    </dgm:pt>
    <dgm:pt modelId="{FFAC7E66-2196-44C5-B370-CE7948A0C460}" type="pres">
      <dgm:prSet presAssocID="{2E124D40-B597-4301-A168-286B6547FA49}" presName="sibTrans" presStyleCnt="0"/>
      <dgm:spPr/>
    </dgm:pt>
    <dgm:pt modelId="{D109CE9A-84CE-44AB-B315-BE9446711FEB}" type="pres">
      <dgm:prSet presAssocID="{16009318-E505-4DEC-B628-A5E1E24D7D36}" presName="node" presStyleLbl="node1" presStyleIdx="10" presStyleCnt="13">
        <dgm:presLayoutVars>
          <dgm:bulletEnabled val="1"/>
        </dgm:presLayoutVars>
      </dgm:prSet>
      <dgm:spPr/>
    </dgm:pt>
    <dgm:pt modelId="{3807FEEF-6D42-4847-9C75-0632FF4E298A}" type="pres">
      <dgm:prSet presAssocID="{ADCA5CAD-DECD-4DCA-A9F5-EA06A7F0CE78}" presName="sibTrans" presStyleCnt="0"/>
      <dgm:spPr/>
    </dgm:pt>
    <dgm:pt modelId="{14768758-7380-4529-86D2-7F12598BDEB3}" type="pres">
      <dgm:prSet presAssocID="{D05C8F87-32E6-4C7F-962D-DF6F185FD13E}" presName="node" presStyleLbl="node1" presStyleIdx="11" presStyleCnt="13">
        <dgm:presLayoutVars>
          <dgm:bulletEnabled val="1"/>
        </dgm:presLayoutVars>
      </dgm:prSet>
      <dgm:spPr/>
    </dgm:pt>
    <dgm:pt modelId="{BEAF8919-3AF5-4CB3-8DF0-707F9041FA29}" type="pres">
      <dgm:prSet presAssocID="{8DB1D9EF-7138-4CA8-8E35-A753E3391428}" presName="sibTrans" presStyleCnt="0"/>
      <dgm:spPr/>
    </dgm:pt>
    <dgm:pt modelId="{EA341F4E-103C-4A9F-9507-BADCBE3F16B6}" type="pres">
      <dgm:prSet presAssocID="{2DD4D019-FF2B-4CCE-AFE7-498517F0CC09}" presName="node" presStyleLbl="node1" presStyleIdx="12" presStyleCnt="13">
        <dgm:presLayoutVars>
          <dgm:bulletEnabled val="1"/>
        </dgm:presLayoutVars>
      </dgm:prSet>
      <dgm:spPr/>
    </dgm:pt>
  </dgm:ptLst>
  <dgm:cxnLst>
    <dgm:cxn modelId="{B11C9800-6C89-4C52-9606-B8ABE45ECF70}" srcId="{11B01F2F-747C-403E-8879-A0A1EF6372AF}" destId="{F6B0AD05-FBC3-4DC1-A35A-0A1F3E9E03AA}" srcOrd="9" destOrd="0" parTransId="{EFB074D1-CC47-4F99-B36D-59B4E445AE95}" sibTransId="{2E124D40-B597-4301-A168-286B6547FA49}"/>
    <dgm:cxn modelId="{CCFD2D0D-0B49-43C5-99A3-4751CDDF84A8}" type="presOf" srcId="{B382BAF3-E941-4272-9BC2-4076AEA9B7EB}" destId="{C5B23149-DA5C-4298-8508-4304CAA5C3FA}" srcOrd="0" destOrd="0" presId="urn:microsoft.com/office/officeart/2005/8/layout/default"/>
    <dgm:cxn modelId="{1A76CC26-460A-4F21-9045-FC6BB5A818B7}" type="presOf" srcId="{317349A6-7154-4F11-BAC9-B01ADA0BABB9}" destId="{9B491ED3-CC73-450B-A0A6-7D694EDA0C6A}" srcOrd="0" destOrd="0" presId="urn:microsoft.com/office/officeart/2005/8/layout/default"/>
    <dgm:cxn modelId="{8ABFD82A-E04E-4BB8-982E-41118305C303}" srcId="{11B01F2F-747C-403E-8879-A0A1EF6372AF}" destId="{317349A6-7154-4F11-BAC9-B01ADA0BABB9}" srcOrd="8" destOrd="0" parTransId="{7B26DCD5-F2D2-44B1-9457-0BB3E0C8914F}" sibTransId="{3D1A3CD6-23BA-4F34-8876-13E5D8B15A17}"/>
    <dgm:cxn modelId="{3C07BA36-4888-4F99-AB6D-9D5510C2CD93}" srcId="{11B01F2F-747C-403E-8879-A0A1EF6372AF}" destId="{1DB31DE5-F0A1-495D-A5D0-ECD65288724A}" srcOrd="2" destOrd="0" parTransId="{C1F8CACC-6D37-45A1-9FF8-53B0BB58EAD2}" sibTransId="{A938FEA8-70D0-4091-9804-5F2BE8B8CEB7}"/>
    <dgm:cxn modelId="{07051E3F-8FEB-4BAF-9E33-A341AF546714}" srcId="{11B01F2F-747C-403E-8879-A0A1EF6372AF}" destId="{EDC8D625-AB12-44B9-840F-7E5818C7DDA0}" srcOrd="3" destOrd="0" parTransId="{BE598F57-1A76-486B-AA51-A680A2D30CA5}" sibTransId="{F5CF6029-F0BD-40D3-A67A-AB58748ABD72}"/>
    <dgm:cxn modelId="{F3C31F62-CE4E-402D-AB3A-CEDF93A03DEA}" srcId="{11B01F2F-747C-403E-8879-A0A1EF6372AF}" destId="{16009318-E505-4DEC-B628-A5E1E24D7D36}" srcOrd="10" destOrd="0" parTransId="{3E82EB11-D127-4B0E-BCCB-423DA05F39D1}" sibTransId="{ADCA5CAD-DECD-4DCA-A9F5-EA06A7F0CE78}"/>
    <dgm:cxn modelId="{946D6C65-4F97-4E14-B688-97EC83ACCC4D}" type="presOf" srcId="{11B01F2F-747C-403E-8879-A0A1EF6372AF}" destId="{181CA89E-9E59-4015-BA09-654539D0C619}" srcOrd="0" destOrd="0" presId="urn:microsoft.com/office/officeart/2005/8/layout/default"/>
    <dgm:cxn modelId="{2A435966-A076-4953-A237-2F4E6691F377}" type="presOf" srcId="{16009318-E505-4DEC-B628-A5E1E24D7D36}" destId="{D109CE9A-84CE-44AB-B315-BE9446711FEB}" srcOrd="0" destOrd="0" presId="urn:microsoft.com/office/officeart/2005/8/layout/default"/>
    <dgm:cxn modelId="{44F29B47-13FC-4222-89DD-F58561CB5E0B}" type="presOf" srcId="{1DB31DE5-F0A1-495D-A5D0-ECD65288724A}" destId="{F19E6E49-8CCC-44FD-96CB-5BA3F0831432}" srcOrd="0" destOrd="0" presId="urn:microsoft.com/office/officeart/2005/8/layout/default"/>
    <dgm:cxn modelId="{92CA904A-C3E6-47D7-AE85-8E3AE8F67FDE}" srcId="{11B01F2F-747C-403E-8879-A0A1EF6372AF}" destId="{09F6CF46-A164-4B55-BBB0-FD44894FA93A}" srcOrd="6" destOrd="0" parTransId="{373E9A45-C027-4467-8648-42905B848670}" sibTransId="{85110B1D-968B-447C-9A84-4A8BA6B6FF27}"/>
    <dgm:cxn modelId="{65CEC94A-D6DD-4735-AB4A-2A8AC6DA2C4A}" type="presOf" srcId="{EDC8D625-AB12-44B9-840F-7E5818C7DDA0}" destId="{57AC2EB0-6F48-41D8-9C6A-15DDC72C4023}" srcOrd="0" destOrd="0" presId="urn:microsoft.com/office/officeart/2005/8/layout/default"/>
    <dgm:cxn modelId="{7478DD74-8ADD-4624-9F39-02A34C5265CB}" type="presOf" srcId="{09F6CF46-A164-4B55-BBB0-FD44894FA93A}" destId="{23DE44D5-0A50-4628-B200-AD652BAA810F}" srcOrd="0" destOrd="0" presId="urn:microsoft.com/office/officeart/2005/8/layout/default"/>
    <dgm:cxn modelId="{B4D7D855-4116-4D96-BA0C-DBF24B2F6597}" srcId="{11B01F2F-747C-403E-8879-A0A1EF6372AF}" destId="{B382BAF3-E941-4272-9BC2-4076AEA9B7EB}" srcOrd="4" destOrd="0" parTransId="{957DF445-5480-4F17-BBB8-672C5C9E2D2B}" sibTransId="{6EFBE496-D07A-4E2E-9F11-7929F0FED0D0}"/>
    <dgm:cxn modelId="{C62C477A-DDAD-42FE-AFF2-1A14F5F70B04}" type="presOf" srcId="{C54CBCE3-1AE4-47A2-953C-D53CA5DE6563}" destId="{F5FECF61-8851-42BD-9C5E-02726583E0EB}" srcOrd="0" destOrd="0" presId="urn:microsoft.com/office/officeart/2005/8/layout/default"/>
    <dgm:cxn modelId="{CE9AFE9C-F5A3-4305-ACBA-859E61FB937D}" type="presOf" srcId="{E7C56724-2595-4889-B13D-4D8C66995564}" destId="{0CAC8563-0B83-47F6-BE26-0B89E6131D54}" srcOrd="0" destOrd="0" presId="urn:microsoft.com/office/officeart/2005/8/layout/default"/>
    <dgm:cxn modelId="{73EA18A9-9BBF-411E-9275-F4E8B2AAA433}" srcId="{11B01F2F-747C-403E-8879-A0A1EF6372AF}" destId="{E7C56724-2595-4889-B13D-4D8C66995564}" srcOrd="1" destOrd="0" parTransId="{07852DE8-6958-4049-AD1C-2686287C18FA}" sibTransId="{6617800B-C802-4396-B003-82634911D944}"/>
    <dgm:cxn modelId="{CCFD69BC-8BAD-4751-B2E6-290C2237B028}" srcId="{11B01F2F-747C-403E-8879-A0A1EF6372AF}" destId="{D05C8F87-32E6-4C7F-962D-DF6F185FD13E}" srcOrd="11" destOrd="0" parTransId="{039DB3EA-9885-4539-A7A2-41AEB37AEBF4}" sibTransId="{8DB1D9EF-7138-4CA8-8E35-A753E3391428}"/>
    <dgm:cxn modelId="{302925C7-668B-4E70-B54D-0592FF7636DC}" srcId="{11B01F2F-747C-403E-8879-A0A1EF6372AF}" destId="{2DD4D019-FF2B-4CCE-AFE7-498517F0CC09}" srcOrd="12" destOrd="0" parTransId="{50339FBC-0F64-43A9-B6EC-20A5731C0762}" sibTransId="{DFE8E2EC-06BB-47B1-B21E-B65FC1C207B6}"/>
    <dgm:cxn modelId="{0AB997CA-B767-4AD5-B72A-082949C95928}" type="presOf" srcId="{5345FD29-141D-4041-B3B9-FF4A8FBD2959}" destId="{32181E7F-FBEA-4048-AECB-66672916A931}" srcOrd="0" destOrd="0" presId="urn:microsoft.com/office/officeart/2005/8/layout/default"/>
    <dgm:cxn modelId="{33F035CB-937B-457E-825B-BDB215392FFF}" type="presOf" srcId="{69609E98-8B71-4DFF-A75B-245BDBB68792}" destId="{5FEB8AC1-6CEF-4617-B3A2-418D30F9DB12}" srcOrd="0" destOrd="0" presId="urn:microsoft.com/office/officeart/2005/8/layout/default"/>
    <dgm:cxn modelId="{22E748D8-5C47-4B2E-B18E-25F870DC94C9}" srcId="{11B01F2F-747C-403E-8879-A0A1EF6372AF}" destId="{69609E98-8B71-4DFF-A75B-245BDBB68792}" srcOrd="7" destOrd="0" parTransId="{D8DE49D9-2CA9-4100-B8A3-F48D8F9D78C1}" sibTransId="{ECF38AC9-5247-4B53-A88D-95C023636A96}"/>
    <dgm:cxn modelId="{C399DBDB-89CB-49C5-A3E6-45A923C33A73}" type="presOf" srcId="{D05C8F87-32E6-4C7F-962D-DF6F185FD13E}" destId="{14768758-7380-4529-86D2-7F12598BDEB3}" srcOrd="0" destOrd="0" presId="urn:microsoft.com/office/officeart/2005/8/layout/default"/>
    <dgm:cxn modelId="{70E729E1-51EC-4BF2-A649-893C5061B253}" srcId="{11B01F2F-747C-403E-8879-A0A1EF6372AF}" destId="{5345FD29-141D-4041-B3B9-FF4A8FBD2959}" srcOrd="0" destOrd="0" parTransId="{D782B513-6FAB-430F-BE3D-AB04AEF5957C}" sibTransId="{C8E54A25-CB7A-494F-833E-3CF243444F59}"/>
    <dgm:cxn modelId="{650797EA-5679-4A9D-B6D2-79AF6BE1A960}" type="presOf" srcId="{F6B0AD05-FBC3-4DC1-A35A-0A1F3E9E03AA}" destId="{BDE69C22-B7B2-47F6-87BA-79884A57E6E3}" srcOrd="0" destOrd="0" presId="urn:microsoft.com/office/officeart/2005/8/layout/default"/>
    <dgm:cxn modelId="{CFB6E4EC-5F7F-43B2-9788-4130861BE0EC}" srcId="{11B01F2F-747C-403E-8879-A0A1EF6372AF}" destId="{C54CBCE3-1AE4-47A2-953C-D53CA5DE6563}" srcOrd="5" destOrd="0" parTransId="{45F7B470-CBC2-4E80-A4DA-105BDAE6B3C1}" sibTransId="{97EF648F-3FDA-4868-B86D-63D2BAEE5455}"/>
    <dgm:cxn modelId="{F292E0FE-31B6-4FAA-8A6E-026A10E2429F}" type="presOf" srcId="{2DD4D019-FF2B-4CCE-AFE7-498517F0CC09}" destId="{EA341F4E-103C-4A9F-9507-BADCBE3F16B6}" srcOrd="0" destOrd="0" presId="urn:microsoft.com/office/officeart/2005/8/layout/default"/>
    <dgm:cxn modelId="{39EE41EB-34DE-4DE5-BC00-D41749D8D720}" type="presParOf" srcId="{181CA89E-9E59-4015-BA09-654539D0C619}" destId="{32181E7F-FBEA-4048-AECB-66672916A931}" srcOrd="0" destOrd="0" presId="urn:microsoft.com/office/officeart/2005/8/layout/default"/>
    <dgm:cxn modelId="{EDF84A2B-9E9C-4757-8939-12A20A7C4D25}" type="presParOf" srcId="{181CA89E-9E59-4015-BA09-654539D0C619}" destId="{096FFB68-B78C-434A-B329-71A01216E2C6}" srcOrd="1" destOrd="0" presId="urn:microsoft.com/office/officeart/2005/8/layout/default"/>
    <dgm:cxn modelId="{1157EF18-0759-4AA1-A867-CA2B0F5B5E57}" type="presParOf" srcId="{181CA89E-9E59-4015-BA09-654539D0C619}" destId="{0CAC8563-0B83-47F6-BE26-0B89E6131D54}" srcOrd="2" destOrd="0" presId="urn:microsoft.com/office/officeart/2005/8/layout/default"/>
    <dgm:cxn modelId="{6CDD3994-788F-41F6-B45F-AF983C0519A2}" type="presParOf" srcId="{181CA89E-9E59-4015-BA09-654539D0C619}" destId="{9EEDFC02-DC7C-4678-8307-3DEF9776FAD3}" srcOrd="3" destOrd="0" presId="urn:microsoft.com/office/officeart/2005/8/layout/default"/>
    <dgm:cxn modelId="{9FF4F98D-12DF-4DD0-B840-B4B08AED1BB5}" type="presParOf" srcId="{181CA89E-9E59-4015-BA09-654539D0C619}" destId="{F19E6E49-8CCC-44FD-96CB-5BA3F0831432}" srcOrd="4" destOrd="0" presId="urn:microsoft.com/office/officeart/2005/8/layout/default"/>
    <dgm:cxn modelId="{CFD329A9-D3EE-4564-BC4A-A80E78BCCB3A}" type="presParOf" srcId="{181CA89E-9E59-4015-BA09-654539D0C619}" destId="{2BB55C43-F53F-4549-BC06-DE8D92346E3E}" srcOrd="5" destOrd="0" presId="urn:microsoft.com/office/officeart/2005/8/layout/default"/>
    <dgm:cxn modelId="{BCF16602-8E39-4353-9A8F-F6F70B5AB761}" type="presParOf" srcId="{181CA89E-9E59-4015-BA09-654539D0C619}" destId="{57AC2EB0-6F48-41D8-9C6A-15DDC72C4023}" srcOrd="6" destOrd="0" presId="urn:microsoft.com/office/officeart/2005/8/layout/default"/>
    <dgm:cxn modelId="{F20E2B93-4931-4680-81C8-B37D65CDBAD3}" type="presParOf" srcId="{181CA89E-9E59-4015-BA09-654539D0C619}" destId="{36847E57-C3BD-4C01-9745-72F4D28A8A91}" srcOrd="7" destOrd="0" presId="urn:microsoft.com/office/officeart/2005/8/layout/default"/>
    <dgm:cxn modelId="{E8A29A37-E37A-4861-A21D-D84920DB4C02}" type="presParOf" srcId="{181CA89E-9E59-4015-BA09-654539D0C619}" destId="{C5B23149-DA5C-4298-8508-4304CAA5C3FA}" srcOrd="8" destOrd="0" presId="urn:microsoft.com/office/officeart/2005/8/layout/default"/>
    <dgm:cxn modelId="{C1BD2E24-4386-45A9-ABE8-B12C5DCC2F8A}" type="presParOf" srcId="{181CA89E-9E59-4015-BA09-654539D0C619}" destId="{3BCD5BB0-E76F-459A-A09B-1B39FB9468AE}" srcOrd="9" destOrd="0" presId="urn:microsoft.com/office/officeart/2005/8/layout/default"/>
    <dgm:cxn modelId="{044CDDBE-8C51-41DB-AC07-DB2C8A7E6927}" type="presParOf" srcId="{181CA89E-9E59-4015-BA09-654539D0C619}" destId="{F5FECF61-8851-42BD-9C5E-02726583E0EB}" srcOrd="10" destOrd="0" presId="urn:microsoft.com/office/officeart/2005/8/layout/default"/>
    <dgm:cxn modelId="{9EC29A75-AF78-477A-8963-47793FF814D4}" type="presParOf" srcId="{181CA89E-9E59-4015-BA09-654539D0C619}" destId="{3AE838AB-68BD-499E-A544-079FF7F694AC}" srcOrd="11" destOrd="0" presId="urn:microsoft.com/office/officeart/2005/8/layout/default"/>
    <dgm:cxn modelId="{17B5BF36-0CAA-48BD-A1EF-A2E8095BCCE1}" type="presParOf" srcId="{181CA89E-9E59-4015-BA09-654539D0C619}" destId="{23DE44D5-0A50-4628-B200-AD652BAA810F}" srcOrd="12" destOrd="0" presId="urn:microsoft.com/office/officeart/2005/8/layout/default"/>
    <dgm:cxn modelId="{DFBFA908-2172-4CAF-BB55-8A5561FED26E}" type="presParOf" srcId="{181CA89E-9E59-4015-BA09-654539D0C619}" destId="{6560F674-EE60-4B68-9585-3F681EA5770D}" srcOrd="13" destOrd="0" presId="urn:microsoft.com/office/officeart/2005/8/layout/default"/>
    <dgm:cxn modelId="{BA649CC7-D39E-4BB9-8733-A109E11C0D5B}" type="presParOf" srcId="{181CA89E-9E59-4015-BA09-654539D0C619}" destId="{5FEB8AC1-6CEF-4617-B3A2-418D30F9DB12}" srcOrd="14" destOrd="0" presId="urn:microsoft.com/office/officeart/2005/8/layout/default"/>
    <dgm:cxn modelId="{AF8FF51F-AAF6-4FC9-9CA6-4DEFB95504C1}" type="presParOf" srcId="{181CA89E-9E59-4015-BA09-654539D0C619}" destId="{EB4309A3-0A35-4659-9D6C-C71FD87868C0}" srcOrd="15" destOrd="0" presId="urn:microsoft.com/office/officeart/2005/8/layout/default"/>
    <dgm:cxn modelId="{2CAF526B-C626-4DC6-93CB-0F6FD3D23220}" type="presParOf" srcId="{181CA89E-9E59-4015-BA09-654539D0C619}" destId="{9B491ED3-CC73-450B-A0A6-7D694EDA0C6A}" srcOrd="16" destOrd="0" presId="urn:microsoft.com/office/officeart/2005/8/layout/default"/>
    <dgm:cxn modelId="{93A42611-7CD2-4A4F-A4A8-CC453338D2A5}" type="presParOf" srcId="{181CA89E-9E59-4015-BA09-654539D0C619}" destId="{9441F24F-2C91-4ED7-85D3-1A33683D2B2A}" srcOrd="17" destOrd="0" presId="urn:microsoft.com/office/officeart/2005/8/layout/default"/>
    <dgm:cxn modelId="{B0EB8B53-CD68-43BA-86B6-89702EDFE942}" type="presParOf" srcId="{181CA89E-9E59-4015-BA09-654539D0C619}" destId="{BDE69C22-B7B2-47F6-87BA-79884A57E6E3}" srcOrd="18" destOrd="0" presId="urn:microsoft.com/office/officeart/2005/8/layout/default"/>
    <dgm:cxn modelId="{A507D9AB-730D-48D6-9AB1-16A76AAB71D6}" type="presParOf" srcId="{181CA89E-9E59-4015-BA09-654539D0C619}" destId="{FFAC7E66-2196-44C5-B370-CE7948A0C460}" srcOrd="19" destOrd="0" presId="urn:microsoft.com/office/officeart/2005/8/layout/default"/>
    <dgm:cxn modelId="{0DFD5C3E-8EA0-4F79-9310-D1777B345280}" type="presParOf" srcId="{181CA89E-9E59-4015-BA09-654539D0C619}" destId="{D109CE9A-84CE-44AB-B315-BE9446711FEB}" srcOrd="20" destOrd="0" presId="urn:microsoft.com/office/officeart/2005/8/layout/default"/>
    <dgm:cxn modelId="{85E191AC-FB9C-4735-9D2C-DD900A586556}" type="presParOf" srcId="{181CA89E-9E59-4015-BA09-654539D0C619}" destId="{3807FEEF-6D42-4847-9C75-0632FF4E298A}" srcOrd="21" destOrd="0" presId="urn:microsoft.com/office/officeart/2005/8/layout/default"/>
    <dgm:cxn modelId="{B5E95989-16BF-408A-B267-92A4AFAD8D21}" type="presParOf" srcId="{181CA89E-9E59-4015-BA09-654539D0C619}" destId="{14768758-7380-4529-86D2-7F12598BDEB3}" srcOrd="22" destOrd="0" presId="urn:microsoft.com/office/officeart/2005/8/layout/default"/>
    <dgm:cxn modelId="{6393E3E2-8A5A-42BF-BC1D-D9E7A1D9E681}" type="presParOf" srcId="{181CA89E-9E59-4015-BA09-654539D0C619}" destId="{BEAF8919-3AF5-4CB3-8DF0-707F9041FA29}" srcOrd="23" destOrd="0" presId="urn:microsoft.com/office/officeart/2005/8/layout/default"/>
    <dgm:cxn modelId="{82D37419-1580-4E6F-BC56-01BEBD248DBB}" type="presParOf" srcId="{181CA89E-9E59-4015-BA09-654539D0C619}" destId="{EA341F4E-103C-4A9F-9507-BADCBE3F16B6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4717C9-6742-448D-9EBF-BD255B3303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D3B1B5F-92FE-4E47-B822-A6E3408E8932}">
      <dgm:prSet phldrT="[Текст]"/>
      <dgm:spPr/>
      <dgm:t>
        <a:bodyPr/>
        <a:lstStyle/>
        <a:p>
          <a:r>
            <a:rPr lang="uk-UA" dirty="0"/>
            <a:t>Інформаційні загрози</a:t>
          </a:r>
        </a:p>
      </dgm:t>
    </dgm:pt>
    <dgm:pt modelId="{322FB1AC-952D-4F75-8452-5A8EC2FA3CB5}" type="parTrans" cxnId="{01ADCA54-AD5C-487E-89FA-06426506007E}">
      <dgm:prSet/>
      <dgm:spPr/>
      <dgm:t>
        <a:bodyPr/>
        <a:lstStyle/>
        <a:p>
          <a:endParaRPr lang="uk-UA"/>
        </a:p>
      </dgm:t>
    </dgm:pt>
    <dgm:pt modelId="{3F25B02B-382C-46C7-AB4C-C18AF610842C}" type="sibTrans" cxnId="{01ADCA54-AD5C-487E-89FA-06426506007E}">
      <dgm:prSet/>
      <dgm:spPr/>
      <dgm:t>
        <a:bodyPr/>
        <a:lstStyle/>
        <a:p>
          <a:endParaRPr lang="uk-UA"/>
        </a:p>
      </dgm:t>
    </dgm:pt>
    <dgm:pt modelId="{E3F88F0D-00EF-47E8-BE18-CA687B969224}">
      <dgm:prSet phldrT="[Текст]"/>
      <dgm:spPr/>
      <dgm:t>
        <a:bodyPr/>
        <a:lstStyle/>
        <a:p>
          <a:r>
            <a:rPr lang="uk-UA" dirty="0"/>
            <a:t>діяльність хакерів-одинаків</a:t>
          </a:r>
        </a:p>
      </dgm:t>
    </dgm:pt>
    <dgm:pt modelId="{B91CAC65-7C64-435E-842B-A0A7CE0F78B8}" type="parTrans" cxnId="{6F3D8A45-C7CA-4B04-B5EC-86706812F527}">
      <dgm:prSet/>
      <dgm:spPr/>
      <dgm:t>
        <a:bodyPr/>
        <a:lstStyle/>
        <a:p>
          <a:endParaRPr lang="uk-UA"/>
        </a:p>
      </dgm:t>
    </dgm:pt>
    <dgm:pt modelId="{347914E8-8D86-4244-94AE-D4D367113503}" type="sibTrans" cxnId="{6F3D8A45-C7CA-4B04-B5EC-86706812F527}">
      <dgm:prSet/>
      <dgm:spPr/>
      <dgm:t>
        <a:bodyPr/>
        <a:lstStyle/>
        <a:p>
          <a:endParaRPr lang="uk-UA"/>
        </a:p>
      </dgm:t>
    </dgm:pt>
    <dgm:pt modelId="{26DA7600-5F92-4210-A32E-396D913264C3}">
      <dgm:prSet phldrT="[Текст]"/>
      <dgm:spPr/>
      <dgm:t>
        <a:bodyPr/>
        <a:lstStyle/>
        <a:p>
          <a:r>
            <a:rPr lang="uk-UA" dirty="0"/>
            <a:t>організовану глобальну злочинність, яка діє в їх інтернет-мережах</a:t>
          </a:r>
        </a:p>
      </dgm:t>
    </dgm:pt>
    <dgm:pt modelId="{83FD30D0-AE92-4B89-9EDA-7E4B56219445}" type="parTrans" cxnId="{244B86EE-EFD2-473A-A4E7-73D7D4E2CDC5}">
      <dgm:prSet/>
      <dgm:spPr/>
      <dgm:t>
        <a:bodyPr/>
        <a:lstStyle/>
        <a:p>
          <a:endParaRPr lang="uk-UA"/>
        </a:p>
      </dgm:t>
    </dgm:pt>
    <dgm:pt modelId="{BD2AF531-AD05-4162-9779-FEA431EF4A89}" type="sibTrans" cxnId="{244B86EE-EFD2-473A-A4E7-73D7D4E2CDC5}">
      <dgm:prSet/>
      <dgm:spPr/>
      <dgm:t>
        <a:bodyPr/>
        <a:lstStyle/>
        <a:p>
          <a:endParaRPr lang="uk-UA"/>
        </a:p>
      </dgm:t>
    </dgm:pt>
    <dgm:pt modelId="{55383BE0-72AE-45FA-AC3E-E3E4B7CFEE2D}">
      <dgm:prSet phldrT="[Текст]"/>
      <dgm:spPr/>
      <dgm:t>
        <a:bodyPr/>
        <a:lstStyle/>
        <a:p>
          <a:r>
            <a:rPr lang="uk-UA" dirty="0"/>
            <a:t>ідеологічний і політичний екстремізм (</a:t>
          </a:r>
          <a:r>
            <a:rPr lang="uk-UA" dirty="0" err="1"/>
            <a:t>кібертероризм</a:t>
          </a:r>
          <a:r>
            <a:rPr lang="uk-UA" dirty="0"/>
            <a:t>)</a:t>
          </a:r>
        </a:p>
      </dgm:t>
    </dgm:pt>
    <dgm:pt modelId="{9FECBF66-F8C4-4611-803A-36A104BCD6AF}" type="parTrans" cxnId="{D0E0C9BB-7B84-44C0-B36B-004F3F75D1B2}">
      <dgm:prSet/>
      <dgm:spPr/>
      <dgm:t>
        <a:bodyPr/>
        <a:lstStyle/>
        <a:p>
          <a:endParaRPr lang="uk-UA"/>
        </a:p>
      </dgm:t>
    </dgm:pt>
    <dgm:pt modelId="{002D3123-361C-4215-8951-2F46C1C74AF7}" type="sibTrans" cxnId="{D0E0C9BB-7B84-44C0-B36B-004F3F75D1B2}">
      <dgm:prSet/>
      <dgm:spPr/>
      <dgm:t>
        <a:bodyPr/>
        <a:lstStyle/>
        <a:p>
          <a:endParaRPr lang="uk-UA"/>
        </a:p>
      </dgm:t>
    </dgm:pt>
    <dgm:pt modelId="{D6886817-2898-4A84-AB69-2750357AD95B}">
      <dgm:prSet phldrT="[Текст]"/>
      <dgm:spPr/>
      <dgm:t>
        <a:bodyPr/>
        <a:lstStyle/>
        <a:p>
          <a:r>
            <a:rPr lang="uk-UA"/>
            <a:t>інформаційну агресію, яку проводити одну державу по відношенню до іншої (кібервійна)</a:t>
          </a:r>
          <a:endParaRPr lang="uk-UA" dirty="0"/>
        </a:p>
      </dgm:t>
    </dgm:pt>
    <dgm:pt modelId="{A5B43229-8292-4F8A-9BC9-C0A373D6DFD6}" type="parTrans" cxnId="{5961532D-9019-4A4B-BA08-C14E580D3FEB}">
      <dgm:prSet/>
      <dgm:spPr/>
      <dgm:t>
        <a:bodyPr/>
        <a:lstStyle/>
        <a:p>
          <a:endParaRPr lang="uk-UA"/>
        </a:p>
      </dgm:t>
    </dgm:pt>
    <dgm:pt modelId="{C3821365-6CBA-47AC-BCB1-E1EF920069AD}" type="sibTrans" cxnId="{5961532D-9019-4A4B-BA08-C14E580D3FEB}">
      <dgm:prSet/>
      <dgm:spPr/>
      <dgm:t>
        <a:bodyPr/>
        <a:lstStyle/>
        <a:p>
          <a:endParaRPr lang="uk-UA"/>
        </a:p>
      </dgm:t>
    </dgm:pt>
    <dgm:pt modelId="{7FD1FD32-1283-4048-BF4A-D086EB430B37}" type="pres">
      <dgm:prSet presAssocID="{7D4717C9-6742-448D-9EBF-BD255B3303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A068C16E-AB32-4588-8369-64419AB636B0}" type="pres">
      <dgm:prSet presAssocID="{3D3B1B5F-92FE-4E47-B822-A6E3408E8932}" presName="root1" presStyleCnt="0"/>
      <dgm:spPr/>
    </dgm:pt>
    <dgm:pt modelId="{F4BB58B4-DA0D-4431-A41D-AACB3BF49A7C}" type="pres">
      <dgm:prSet presAssocID="{3D3B1B5F-92FE-4E47-B822-A6E3408E8932}" presName="LevelOneTextNode" presStyleLbl="node0" presStyleIdx="0" presStyleCnt="1">
        <dgm:presLayoutVars>
          <dgm:chPref val="3"/>
        </dgm:presLayoutVars>
      </dgm:prSet>
      <dgm:spPr/>
    </dgm:pt>
    <dgm:pt modelId="{A14D8BD3-3CBF-45A9-82A8-DFD4A9875C14}" type="pres">
      <dgm:prSet presAssocID="{3D3B1B5F-92FE-4E47-B822-A6E3408E8932}" presName="level2hierChild" presStyleCnt="0"/>
      <dgm:spPr/>
    </dgm:pt>
    <dgm:pt modelId="{EB51EE45-F3AC-4814-9F57-C20DE43B25F6}" type="pres">
      <dgm:prSet presAssocID="{B91CAC65-7C64-435E-842B-A0A7CE0F78B8}" presName="conn2-1" presStyleLbl="parChTrans1D2" presStyleIdx="0" presStyleCnt="4"/>
      <dgm:spPr/>
    </dgm:pt>
    <dgm:pt modelId="{4F2B3881-4A3C-4BE8-887C-D06755820C2D}" type="pres">
      <dgm:prSet presAssocID="{B91CAC65-7C64-435E-842B-A0A7CE0F78B8}" presName="connTx" presStyleLbl="parChTrans1D2" presStyleIdx="0" presStyleCnt="4"/>
      <dgm:spPr/>
    </dgm:pt>
    <dgm:pt modelId="{9655BE11-18A4-4587-9F99-227F429E6888}" type="pres">
      <dgm:prSet presAssocID="{E3F88F0D-00EF-47E8-BE18-CA687B969224}" presName="root2" presStyleCnt="0"/>
      <dgm:spPr/>
    </dgm:pt>
    <dgm:pt modelId="{7D714DDA-5946-4B26-8ED4-6B30C59ED458}" type="pres">
      <dgm:prSet presAssocID="{E3F88F0D-00EF-47E8-BE18-CA687B969224}" presName="LevelTwoTextNode" presStyleLbl="node2" presStyleIdx="0" presStyleCnt="4">
        <dgm:presLayoutVars>
          <dgm:chPref val="3"/>
        </dgm:presLayoutVars>
      </dgm:prSet>
      <dgm:spPr/>
    </dgm:pt>
    <dgm:pt modelId="{9E4F9FC7-2FE9-43AC-A726-69EBE25535F6}" type="pres">
      <dgm:prSet presAssocID="{E3F88F0D-00EF-47E8-BE18-CA687B969224}" presName="level3hierChild" presStyleCnt="0"/>
      <dgm:spPr/>
    </dgm:pt>
    <dgm:pt modelId="{81B7E672-A0A2-4E2A-A93D-E292B75FD75A}" type="pres">
      <dgm:prSet presAssocID="{83FD30D0-AE92-4B89-9EDA-7E4B56219445}" presName="conn2-1" presStyleLbl="parChTrans1D2" presStyleIdx="1" presStyleCnt="4"/>
      <dgm:spPr/>
    </dgm:pt>
    <dgm:pt modelId="{EBC16DC9-D1FC-48E2-A8B1-F430D3C0A941}" type="pres">
      <dgm:prSet presAssocID="{83FD30D0-AE92-4B89-9EDA-7E4B56219445}" presName="connTx" presStyleLbl="parChTrans1D2" presStyleIdx="1" presStyleCnt="4"/>
      <dgm:spPr/>
    </dgm:pt>
    <dgm:pt modelId="{6A872DCE-EFCA-4BEC-8570-AB9EA2A106CB}" type="pres">
      <dgm:prSet presAssocID="{26DA7600-5F92-4210-A32E-396D913264C3}" presName="root2" presStyleCnt="0"/>
      <dgm:spPr/>
    </dgm:pt>
    <dgm:pt modelId="{1F6F26A8-3D78-4546-A686-7ED05715FE2D}" type="pres">
      <dgm:prSet presAssocID="{26DA7600-5F92-4210-A32E-396D913264C3}" presName="LevelTwoTextNode" presStyleLbl="node2" presStyleIdx="1" presStyleCnt="4">
        <dgm:presLayoutVars>
          <dgm:chPref val="3"/>
        </dgm:presLayoutVars>
      </dgm:prSet>
      <dgm:spPr/>
    </dgm:pt>
    <dgm:pt modelId="{5518E773-3D9A-476B-B460-907C3E6881D0}" type="pres">
      <dgm:prSet presAssocID="{26DA7600-5F92-4210-A32E-396D913264C3}" presName="level3hierChild" presStyleCnt="0"/>
      <dgm:spPr/>
    </dgm:pt>
    <dgm:pt modelId="{B5ECEC5A-0FB5-47E6-91ED-A98350E3538A}" type="pres">
      <dgm:prSet presAssocID="{9FECBF66-F8C4-4611-803A-36A104BCD6AF}" presName="conn2-1" presStyleLbl="parChTrans1D2" presStyleIdx="2" presStyleCnt="4"/>
      <dgm:spPr/>
    </dgm:pt>
    <dgm:pt modelId="{BA61CAD4-8231-4D43-8772-7097EE05C4DB}" type="pres">
      <dgm:prSet presAssocID="{9FECBF66-F8C4-4611-803A-36A104BCD6AF}" presName="connTx" presStyleLbl="parChTrans1D2" presStyleIdx="2" presStyleCnt="4"/>
      <dgm:spPr/>
    </dgm:pt>
    <dgm:pt modelId="{2C1C66E2-4670-4EFB-8551-CB231C63CFAD}" type="pres">
      <dgm:prSet presAssocID="{55383BE0-72AE-45FA-AC3E-E3E4B7CFEE2D}" presName="root2" presStyleCnt="0"/>
      <dgm:spPr/>
    </dgm:pt>
    <dgm:pt modelId="{A0103310-294B-4DE4-9AF5-25A4EE85C44F}" type="pres">
      <dgm:prSet presAssocID="{55383BE0-72AE-45FA-AC3E-E3E4B7CFEE2D}" presName="LevelTwoTextNode" presStyleLbl="node2" presStyleIdx="2" presStyleCnt="4">
        <dgm:presLayoutVars>
          <dgm:chPref val="3"/>
        </dgm:presLayoutVars>
      </dgm:prSet>
      <dgm:spPr/>
    </dgm:pt>
    <dgm:pt modelId="{880781F5-C829-4279-8DB8-C53AEC7F9082}" type="pres">
      <dgm:prSet presAssocID="{55383BE0-72AE-45FA-AC3E-E3E4B7CFEE2D}" presName="level3hierChild" presStyleCnt="0"/>
      <dgm:spPr/>
    </dgm:pt>
    <dgm:pt modelId="{61A88383-15E3-4E81-9C87-26A2B50B151C}" type="pres">
      <dgm:prSet presAssocID="{A5B43229-8292-4F8A-9BC9-C0A373D6DFD6}" presName="conn2-1" presStyleLbl="parChTrans1D2" presStyleIdx="3" presStyleCnt="4"/>
      <dgm:spPr/>
    </dgm:pt>
    <dgm:pt modelId="{8FFA6751-03F7-40B3-B55A-9A21E5C92F12}" type="pres">
      <dgm:prSet presAssocID="{A5B43229-8292-4F8A-9BC9-C0A373D6DFD6}" presName="connTx" presStyleLbl="parChTrans1D2" presStyleIdx="3" presStyleCnt="4"/>
      <dgm:spPr/>
    </dgm:pt>
    <dgm:pt modelId="{9F14F1CA-3049-4B46-871A-AD43683DEB6A}" type="pres">
      <dgm:prSet presAssocID="{D6886817-2898-4A84-AB69-2750357AD95B}" presName="root2" presStyleCnt="0"/>
      <dgm:spPr/>
    </dgm:pt>
    <dgm:pt modelId="{BDDB4969-7CB8-4105-B620-C9E8E8965462}" type="pres">
      <dgm:prSet presAssocID="{D6886817-2898-4A84-AB69-2750357AD95B}" presName="LevelTwoTextNode" presStyleLbl="node2" presStyleIdx="3" presStyleCnt="4">
        <dgm:presLayoutVars>
          <dgm:chPref val="3"/>
        </dgm:presLayoutVars>
      </dgm:prSet>
      <dgm:spPr/>
    </dgm:pt>
    <dgm:pt modelId="{6C5FA51F-82D2-45A8-900C-FF9F3AD45530}" type="pres">
      <dgm:prSet presAssocID="{D6886817-2898-4A84-AB69-2750357AD95B}" presName="level3hierChild" presStyleCnt="0"/>
      <dgm:spPr/>
    </dgm:pt>
  </dgm:ptLst>
  <dgm:cxnLst>
    <dgm:cxn modelId="{45F62A14-7FE7-454E-AF9B-74E523C81499}" type="presOf" srcId="{83FD30D0-AE92-4B89-9EDA-7E4B56219445}" destId="{81B7E672-A0A2-4E2A-A93D-E292B75FD75A}" srcOrd="0" destOrd="0" presId="urn:microsoft.com/office/officeart/2008/layout/HorizontalMultiLevelHierarchy"/>
    <dgm:cxn modelId="{A3A69B23-DD2C-4ECD-95E9-0E2ADBB882A8}" type="presOf" srcId="{55383BE0-72AE-45FA-AC3E-E3E4B7CFEE2D}" destId="{A0103310-294B-4DE4-9AF5-25A4EE85C44F}" srcOrd="0" destOrd="0" presId="urn:microsoft.com/office/officeart/2008/layout/HorizontalMultiLevelHierarchy"/>
    <dgm:cxn modelId="{19C15524-8712-4FD3-AA80-EC90B7DA3248}" type="presOf" srcId="{9FECBF66-F8C4-4611-803A-36A104BCD6AF}" destId="{B5ECEC5A-0FB5-47E6-91ED-A98350E3538A}" srcOrd="0" destOrd="0" presId="urn:microsoft.com/office/officeart/2008/layout/HorizontalMultiLevelHierarchy"/>
    <dgm:cxn modelId="{5961532D-9019-4A4B-BA08-C14E580D3FEB}" srcId="{3D3B1B5F-92FE-4E47-B822-A6E3408E8932}" destId="{D6886817-2898-4A84-AB69-2750357AD95B}" srcOrd="3" destOrd="0" parTransId="{A5B43229-8292-4F8A-9BC9-C0A373D6DFD6}" sibTransId="{C3821365-6CBA-47AC-BCB1-E1EF920069AD}"/>
    <dgm:cxn modelId="{6F3D8A45-C7CA-4B04-B5EC-86706812F527}" srcId="{3D3B1B5F-92FE-4E47-B822-A6E3408E8932}" destId="{E3F88F0D-00EF-47E8-BE18-CA687B969224}" srcOrd="0" destOrd="0" parTransId="{B91CAC65-7C64-435E-842B-A0A7CE0F78B8}" sibTransId="{347914E8-8D86-4244-94AE-D4D367113503}"/>
    <dgm:cxn modelId="{562F706A-EA3C-4C6C-8927-3690870E07EC}" type="presOf" srcId="{B91CAC65-7C64-435E-842B-A0A7CE0F78B8}" destId="{EB51EE45-F3AC-4814-9F57-C20DE43B25F6}" srcOrd="0" destOrd="0" presId="urn:microsoft.com/office/officeart/2008/layout/HorizontalMultiLevelHierarchy"/>
    <dgm:cxn modelId="{B9D9076F-6DC1-420F-A0FC-E2C4185C5339}" type="presOf" srcId="{B91CAC65-7C64-435E-842B-A0A7CE0F78B8}" destId="{4F2B3881-4A3C-4BE8-887C-D06755820C2D}" srcOrd="1" destOrd="0" presId="urn:microsoft.com/office/officeart/2008/layout/HorizontalMultiLevelHierarchy"/>
    <dgm:cxn modelId="{01ADCA54-AD5C-487E-89FA-06426506007E}" srcId="{7D4717C9-6742-448D-9EBF-BD255B3303A9}" destId="{3D3B1B5F-92FE-4E47-B822-A6E3408E8932}" srcOrd="0" destOrd="0" parTransId="{322FB1AC-952D-4F75-8452-5A8EC2FA3CB5}" sibTransId="{3F25B02B-382C-46C7-AB4C-C18AF610842C}"/>
    <dgm:cxn modelId="{5BB0E37D-811C-47CC-AE6C-D7000D8C3130}" type="presOf" srcId="{A5B43229-8292-4F8A-9BC9-C0A373D6DFD6}" destId="{8FFA6751-03F7-40B3-B55A-9A21E5C92F12}" srcOrd="1" destOrd="0" presId="urn:microsoft.com/office/officeart/2008/layout/HorizontalMultiLevelHierarchy"/>
    <dgm:cxn modelId="{6C51C499-3CD1-4A2D-B7D9-74D4BA6C1CDF}" type="presOf" srcId="{A5B43229-8292-4F8A-9BC9-C0A373D6DFD6}" destId="{61A88383-15E3-4E81-9C87-26A2B50B151C}" srcOrd="0" destOrd="0" presId="urn:microsoft.com/office/officeart/2008/layout/HorizontalMultiLevelHierarchy"/>
    <dgm:cxn modelId="{0721889B-7502-432B-9EF9-EA60E62F7587}" type="presOf" srcId="{7D4717C9-6742-448D-9EBF-BD255B3303A9}" destId="{7FD1FD32-1283-4048-BF4A-D086EB430B37}" srcOrd="0" destOrd="0" presId="urn:microsoft.com/office/officeart/2008/layout/HorizontalMultiLevelHierarchy"/>
    <dgm:cxn modelId="{C98456A3-03B3-41A8-8CAD-2A1633219E9D}" type="presOf" srcId="{D6886817-2898-4A84-AB69-2750357AD95B}" destId="{BDDB4969-7CB8-4105-B620-C9E8E8965462}" srcOrd="0" destOrd="0" presId="urn:microsoft.com/office/officeart/2008/layout/HorizontalMultiLevelHierarchy"/>
    <dgm:cxn modelId="{CEBBCAB2-A5C1-4C6D-8CF4-4BFE3EAB9DD2}" type="presOf" srcId="{3D3B1B5F-92FE-4E47-B822-A6E3408E8932}" destId="{F4BB58B4-DA0D-4431-A41D-AACB3BF49A7C}" srcOrd="0" destOrd="0" presId="urn:microsoft.com/office/officeart/2008/layout/HorizontalMultiLevelHierarchy"/>
    <dgm:cxn modelId="{BB808CB7-69DE-47D2-A29C-6352BEC6206D}" type="presOf" srcId="{26DA7600-5F92-4210-A32E-396D913264C3}" destId="{1F6F26A8-3D78-4546-A686-7ED05715FE2D}" srcOrd="0" destOrd="0" presId="urn:microsoft.com/office/officeart/2008/layout/HorizontalMultiLevelHierarchy"/>
    <dgm:cxn modelId="{D0E0C9BB-7B84-44C0-B36B-004F3F75D1B2}" srcId="{3D3B1B5F-92FE-4E47-B822-A6E3408E8932}" destId="{55383BE0-72AE-45FA-AC3E-E3E4B7CFEE2D}" srcOrd="2" destOrd="0" parTransId="{9FECBF66-F8C4-4611-803A-36A104BCD6AF}" sibTransId="{002D3123-361C-4215-8951-2F46C1C74AF7}"/>
    <dgm:cxn modelId="{F1FFE3EB-DB71-4E4B-BF83-177BC2CB4376}" type="presOf" srcId="{9FECBF66-F8C4-4611-803A-36A104BCD6AF}" destId="{BA61CAD4-8231-4D43-8772-7097EE05C4DB}" srcOrd="1" destOrd="0" presId="urn:microsoft.com/office/officeart/2008/layout/HorizontalMultiLevelHierarchy"/>
    <dgm:cxn modelId="{244B86EE-EFD2-473A-A4E7-73D7D4E2CDC5}" srcId="{3D3B1B5F-92FE-4E47-B822-A6E3408E8932}" destId="{26DA7600-5F92-4210-A32E-396D913264C3}" srcOrd="1" destOrd="0" parTransId="{83FD30D0-AE92-4B89-9EDA-7E4B56219445}" sibTransId="{BD2AF531-AD05-4162-9779-FEA431EF4A89}"/>
    <dgm:cxn modelId="{102084F1-6546-4129-8066-8B4E949BCB5B}" type="presOf" srcId="{E3F88F0D-00EF-47E8-BE18-CA687B969224}" destId="{7D714DDA-5946-4B26-8ED4-6B30C59ED458}" srcOrd="0" destOrd="0" presId="urn:microsoft.com/office/officeart/2008/layout/HorizontalMultiLevelHierarchy"/>
    <dgm:cxn modelId="{DEA1A5FA-717E-47DD-83C2-B600951119C3}" type="presOf" srcId="{83FD30D0-AE92-4B89-9EDA-7E4B56219445}" destId="{EBC16DC9-D1FC-48E2-A8B1-F430D3C0A941}" srcOrd="1" destOrd="0" presId="urn:microsoft.com/office/officeart/2008/layout/HorizontalMultiLevelHierarchy"/>
    <dgm:cxn modelId="{F90A3418-3B0A-4292-A42F-0E3F3AC74A3A}" type="presParOf" srcId="{7FD1FD32-1283-4048-BF4A-D086EB430B37}" destId="{A068C16E-AB32-4588-8369-64419AB636B0}" srcOrd="0" destOrd="0" presId="urn:microsoft.com/office/officeart/2008/layout/HorizontalMultiLevelHierarchy"/>
    <dgm:cxn modelId="{3892C7DA-356E-4E2C-A614-767D31468070}" type="presParOf" srcId="{A068C16E-AB32-4588-8369-64419AB636B0}" destId="{F4BB58B4-DA0D-4431-A41D-AACB3BF49A7C}" srcOrd="0" destOrd="0" presId="urn:microsoft.com/office/officeart/2008/layout/HorizontalMultiLevelHierarchy"/>
    <dgm:cxn modelId="{EFCD55B6-EEA8-4EF7-BA9D-3D1319352B5F}" type="presParOf" srcId="{A068C16E-AB32-4588-8369-64419AB636B0}" destId="{A14D8BD3-3CBF-45A9-82A8-DFD4A9875C14}" srcOrd="1" destOrd="0" presId="urn:microsoft.com/office/officeart/2008/layout/HorizontalMultiLevelHierarchy"/>
    <dgm:cxn modelId="{B2E4C1E6-9C49-496E-AF7B-511F1C943443}" type="presParOf" srcId="{A14D8BD3-3CBF-45A9-82A8-DFD4A9875C14}" destId="{EB51EE45-F3AC-4814-9F57-C20DE43B25F6}" srcOrd="0" destOrd="0" presId="urn:microsoft.com/office/officeart/2008/layout/HorizontalMultiLevelHierarchy"/>
    <dgm:cxn modelId="{98457E81-305A-4859-95A9-44D094AC7A9C}" type="presParOf" srcId="{EB51EE45-F3AC-4814-9F57-C20DE43B25F6}" destId="{4F2B3881-4A3C-4BE8-887C-D06755820C2D}" srcOrd="0" destOrd="0" presId="urn:microsoft.com/office/officeart/2008/layout/HorizontalMultiLevelHierarchy"/>
    <dgm:cxn modelId="{2F4AF9F2-C125-4559-8CC4-669A2BE49162}" type="presParOf" srcId="{A14D8BD3-3CBF-45A9-82A8-DFD4A9875C14}" destId="{9655BE11-18A4-4587-9F99-227F429E6888}" srcOrd="1" destOrd="0" presId="urn:microsoft.com/office/officeart/2008/layout/HorizontalMultiLevelHierarchy"/>
    <dgm:cxn modelId="{0E972D96-2EF5-4361-B956-BB00AA722248}" type="presParOf" srcId="{9655BE11-18A4-4587-9F99-227F429E6888}" destId="{7D714DDA-5946-4B26-8ED4-6B30C59ED458}" srcOrd="0" destOrd="0" presId="urn:microsoft.com/office/officeart/2008/layout/HorizontalMultiLevelHierarchy"/>
    <dgm:cxn modelId="{03911424-11E5-471C-B3B7-9DA5F3C0E28F}" type="presParOf" srcId="{9655BE11-18A4-4587-9F99-227F429E6888}" destId="{9E4F9FC7-2FE9-43AC-A726-69EBE25535F6}" srcOrd="1" destOrd="0" presId="urn:microsoft.com/office/officeart/2008/layout/HorizontalMultiLevelHierarchy"/>
    <dgm:cxn modelId="{B3BC842D-FD73-4786-A7D9-5A05E97C850E}" type="presParOf" srcId="{A14D8BD3-3CBF-45A9-82A8-DFD4A9875C14}" destId="{81B7E672-A0A2-4E2A-A93D-E292B75FD75A}" srcOrd="2" destOrd="0" presId="urn:microsoft.com/office/officeart/2008/layout/HorizontalMultiLevelHierarchy"/>
    <dgm:cxn modelId="{45D6A04C-EAD5-4A9D-B7A2-80A4F5D9E03C}" type="presParOf" srcId="{81B7E672-A0A2-4E2A-A93D-E292B75FD75A}" destId="{EBC16DC9-D1FC-48E2-A8B1-F430D3C0A941}" srcOrd="0" destOrd="0" presId="urn:microsoft.com/office/officeart/2008/layout/HorizontalMultiLevelHierarchy"/>
    <dgm:cxn modelId="{E9A1E855-517C-4827-B74E-6E365B7CCE34}" type="presParOf" srcId="{A14D8BD3-3CBF-45A9-82A8-DFD4A9875C14}" destId="{6A872DCE-EFCA-4BEC-8570-AB9EA2A106CB}" srcOrd="3" destOrd="0" presId="urn:microsoft.com/office/officeart/2008/layout/HorizontalMultiLevelHierarchy"/>
    <dgm:cxn modelId="{FCAF2633-3B87-493B-BD38-76B08251569B}" type="presParOf" srcId="{6A872DCE-EFCA-4BEC-8570-AB9EA2A106CB}" destId="{1F6F26A8-3D78-4546-A686-7ED05715FE2D}" srcOrd="0" destOrd="0" presId="urn:microsoft.com/office/officeart/2008/layout/HorizontalMultiLevelHierarchy"/>
    <dgm:cxn modelId="{FBF668D1-8846-436E-A31B-725E3530B269}" type="presParOf" srcId="{6A872DCE-EFCA-4BEC-8570-AB9EA2A106CB}" destId="{5518E773-3D9A-476B-B460-907C3E6881D0}" srcOrd="1" destOrd="0" presId="urn:microsoft.com/office/officeart/2008/layout/HorizontalMultiLevelHierarchy"/>
    <dgm:cxn modelId="{927BF14B-3C65-4806-A325-1F416EEBDD28}" type="presParOf" srcId="{A14D8BD3-3CBF-45A9-82A8-DFD4A9875C14}" destId="{B5ECEC5A-0FB5-47E6-91ED-A98350E3538A}" srcOrd="4" destOrd="0" presId="urn:microsoft.com/office/officeart/2008/layout/HorizontalMultiLevelHierarchy"/>
    <dgm:cxn modelId="{AEAAB8A4-48F0-49D2-A40A-0462D6B25F08}" type="presParOf" srcId="{B5ECEC5A-0FB5-47E6-91ED-A98350E3538A}" destId="{BA61CAD4-8231-4D43-8772-7097EE05C4DB}" srcOrd="0" destOrd="0" presId="urn:microsoft.com/office/officeart/2008/layout/HorizontalMultiLevelHierarchy"/>
    <dgm:cxn modelId="{E8E0CF24-301E-467D-99A1-DFE07A51EE24}" type="presParOf" srcId="{A14D8BD3-3CBF-45A9-82A8-DFD4A9875C14}" destId="{2C1C66E2-4670-4EFB-8551-CB231C63CFAD}" srcOrd="5" destOrd="0" presId="urn:microsoft.com/office/officeart/2008/layout/HorizontalMultiLevelHierarchy"/>
    <dgm:cxn modelId="{9B901DA2-91B6-420C-9410-EA87BE27F425}" type="presParOf" srcId="{2C1C66E2-4670-4EFB-8551-CB231C63CFAD}" destId="{A0103310-294B-4DE4-9AF5-25A4EE85C44F}" srcOrd="0" destOrd="0" presId="urn:microsoft.com/office/officeart/2008/layout/HorizontalMultiLevelHierarchy"/>
    <dgm:cxn modelId="{B5C7AA74-0AC8-42DE-B867-1C10EFB9A312}" type="presParOf" srcId="{2C1C66E2-4670-4EFB-8551-CB231C63CFAD}" destId="{880781F5-C829-4279-8DB8-C53AEC7F9082}" srcOrd="1" destOrd="0" presId="urn:microsoft.com/office/officeart/2008/layout/HorizontalMultiLevelHierarchy"/>
    <dgm:cxn modelId="{D76EB556-9B0F-4B21-AE84-4896661F7FA1}" type="presParOf" srcId="{A14D8BD3-3CBF-45A9-82A8-DFD4A9875C14}" destId="{61A88383-15E3-4E81-9C87-26A2B50B151C}" srcOrd="6" destOrd="0" presId="urn:microsoft.com/office/officeart/2008/layout/HorizontalMultiLevelHierarchy"/>
    <dgm:cxn modelId="{AE48A58C-4725-4083-8D55-916318C3964E}" type="presParOf" srcId="{61A88383-15E3-4E81-9C87-26A2B50B151C}" destId="{8FFA6751-03F7-40B3-B55A-9A21E5C92F12}" srcOrd="0" destOrd="0" presId="urn:microsoft.com/office/officeart/2008/layout/HorizontalMultiLevelHierarchy"/>
    <dgm:cxn modelId="{59FE9060-2609-472A-89BF-C29E11A5FFDD}" type="presParOf" srcId="{A14D8BD3-3CBF-45A9-82A8-DFD4A9875C14}" destId="{9F14F1CA-3049-4B46-871A-AD43683DEB6A}" srcOrd="7" destOrd="0" presId="urn:microsoft.com/office/officeart/2008/layout/HorizontalMultiLevelHierarchy"/>
    <dgm:cxn modelId="{E1BB8C49-0F73-4BCD-A5A5-9C75155FDDE0}" type="presParOf" srcId="{9F14F1CA-3049-4B46-871A-AD43683DEB6A}" destId="{BDDB4969-7CB8-4105-B620-C9E8E8965462}" srcOrd="0" destOrd="0" presId="urn:microsoft.com/office/officeart/2008/layout/HorizontalMultiLevelHierarchy"/>
    <dgm:cxn modelId="{A555148E-F153-4C9F-B3B7-52AE2BCFD84A}" type="presParOf" srcId="{9F14F1CA-3049-4B46-871A-AD43683DEB6A}" destId="{6C5FA51F-82D2-45A8-900C-FF9F3AD4553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CBFF33-72F5-4535-82D2-83102EAF9D7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1134457-C65A-44B0-9D98-58DA64B9BFEC}">
      <dgm:prSet phldrT="[Текст]" custT="1"/>
      <dgm:spPr/>
      <dgm:t>
        <a:bodyPr/>
        <a:lstStyle/>
        <a:p>
          <a:r>
            <a:rPr lang="uk-UA" sz="1600" dirty="0"/>
            <a:t>правопорушення проти конфіденційності, цілісності та доступності комп'ютерних даних і систем – незаконний доступ, нелегальне перехоплення, втручання в дані, втручання в систему, зловживання пристроями</a:t>
          </a:r>
        </a:p>
      </dgm:t>
    </dgm:pt>
    <dgm:pt modelId="{096A08A9-4B4A-4E23-90FA-29773B60ED1B}" type="parTrans" cxnId="{EB9A24FB-A3A1-4180-8F58-20F9ABBC533F}">
      <dgm:prSet/>
      <dgm:spPr/>
      <dgm:t>
        <a:bodyPr/>
        <a:lstStyle/>
        <a:p>
          <a:endParaRPr lang="uk-UA"/>
        </a:p>
      </dgm:t>
    </dgm:pt>
    <dgm:pt modelId="{EA4D0042-70B8-4A5C-98F9-E5D62A26D0EC}" type="sibTrans" cxnId="{EB9A24FB-A3A1-4180-8F58-20F9ABBC533F}">
      <dgm:prSet/>
      <dgm:spPr/>
      <dgm:t>
        <a:bodyPr/>
        <a:lstStyle/>
        <a:p>
          <a:endParaRPr lang="uk-UA"/>
        </a:p>
      </dgm:t>
    </dgm:pt>
    <dgm:pt modelId="{27764FF3-1A1F-4BFF-B4F9-E7A4A274407F}">
      <dgm:prSet phldrT="[Текст]" custT="1"/>
      <dgm:spPr/>
      <dgm:t>
        <a:bodyPr/>
        <a:lstStyle/>
        <a:p>
          <a:r>
            <a:rPr lang="uk-UA" sz="1400" dirty="0"/>
            <a:t>правопорушення, пов'язані з комп'ютерами, – підробка, пов'язана з комп'ютерами, шахрайство, пов'язане з комп'ютерами</a:t>
          </a:r>
        </a:p>
      </dgm:t>
    </dgm:pt>
    <dgm:pt modelId="{DCFA76E8-CB84-4CEA-AF68-EEBA052D0E73}" type="parTrans" cxnId="{7F1319AC-B52D-41B8-A792-D573ED7BF197}">
      <dgm:prSet/>
      <dgm:spPr/>
      <dgm:t>
        <a:bodyPr/>
        <a:lstStyle/>
        <a:p>
          <a:endParaRPr lang="uk-UA"/>
        </a:p>
      </dgm:t>
    </dgm:pt>
    <dgm:pt modelId="{7B4F90DD-2C4B-429B-8D31-A9CE58F721AC}" type="sibTrans" cxnId="{7F1319AC-B52D-41B8-A792-D573ED7BF197}">
      <dgm:prSet/>
      <dgm:spPr/>
      <dgm:t>
        <a:bodyPr/>
        <a:lstStyle/>
        <a:p>
          <a:endParaRPr lang="uk-UA"/>
        </a:p>
      </dgm:t>
    </dgm:pt>
    <dgm:pt modelId="{1F9F5177-4CBD-494E-8114-C1A7A222141B}">
      <dgm:prSet phldrT="[Текст]" custT="1"/>
      <dgm:spPr/>
      <dgm:t>
        <a:bodyPr/>
        <a:lstStyle/>
        <a:p>
          <a:r>
            <a:rPr lang="uk-UA" sz="1600" dirty="0"/>
            <a:t>правопорушення, пов'язані зі змістом, – правопорушення, пов'язані з дитячою порнографіє</a:t>
          </a:r>
          <a:r>
            <a:rPr lang="uk-UA" sz="1400" dirty="0"/>
            <a:t>ю</a:t>
          </a:r>
        </a:p>
      </dgm:t>
    </dgm:pt>
    <dgm:pt modelId="{E1235AF7-B0C5-4BF0-8FD1-E61B20869921}" type="parTrans" cxnId="{B25CFB2C-BD55-4525-A203-3384482529B2}">
      <dgm:prSet/>
      <dgm:spPr/>
      <dgm:t>
        <a:bodyPr/>
        <a:lstStyle/>
        <a:p>
          <a:endParaRPr lang="uk-UA"/>
        </a:p>
      </dgm:t>
    </dgm:pt>
    <dgm:pt modelId="{EBC8B593-A4B3-495B-B980-AD0F515E7038}" type="sibTrans" cxnId="{B25CFB2C-BD55-4525-A203-3384482529B2}">
      <dgm:prSet/>
      <dgm:spPr/>
      <dgm:t>
        <a:bodyPr/>
        <a:lstStyle/>
        <a:p>
          <a:endParaRPr lang="uk-UA"/>
        </a:p>
      </dgm:t>
    </dgm:pt>
    <dgm:pt modelId="{07E4AE19-7E2F-4A7B-874F-351911CAFEFF}">
      <dgm:prSet phldrT="[Текст]" custT="1"/>
      <dgm:spPr/>
      <dgm:t>
        <a:bodyPr/>
        <a:lstStyle/>
        <a:p>
          <a:r>
            <a:rPr lang="uk-UA" sz="1600" dirty="0"/>
            <a:t>правопорушення, пов'язані зі змістом, – правопорушення, пов'язані з дитячою порнографією</a:t>
          </a:r>
        </a:p>
      </dgm:t>
    </dgm:pt>
    <dgm:pt modelId="{7E14CC0D-0BCE-496D-8638-CA538B68E1E1}" type="parTrans" cxnId="{D3DA7CF2-83D9-459E-A6CD-48EE15C4E01A}">
      <dgm:prSet/>
      <dgm:spPr/>
      <dgm:t>
        <a:bodyPr/>
        <a:lstStyle/>
        <a:p>
          <a:endParaRPr lang="uk-UA"/>
        </a:p>
      </dgm:t>
    </dgm:pt>
    <dgm:pt modelId="{FF4EFF13-E8C1-4F76-AB0B-43987043D014}" type="sibTrans" cxnId="{D3DA7CF2-83D9-459E-A6CD-48EE15C4E01A}">
      <dgm:prSet/>
      <dgm:spPr/>
      <dgm:t>
        <a:bodyPr/>
        <a:lstStyle/>
        <a:p>
          <a:endParaRPr lang="uk-UA"/>
        </a:p>
      </dgm:t>
    </dgm:pt>
    <dgm:pt modelId="{88440FAF-6EC5-4BE3-8DEE-FCC2CCE8C68E}" type="pres">
      <dgm:prSet presAssocID="{F7CBFF33-72F5-4535-82D2-83102EAF9D7D}" presName="cycle" presStyleCnt="0">
        <dgm:presLayoutVars>
          <dgm:dir/>
          <dgm:resizeHandles val="exact"/>
        </dgm:presLayoutVars>
      </dgm:prSet>
      <dgm:spPr/>
    </dgm:pt>
    <dgm:pt modelId="{11BD8906-2145-4166-A5DC-84D4A0E89368}" type="pres">
      <dgm:prSet presAssocID="{11134457-C65A-44B0-9D98-58DA64B9BFEC}" presName="node" presStyleLbl="node1" presStyleIdx="0" presStyleCnt="4" custScaleX="160634" custScaleY="149872" custRadScaleRad="85588" custRadScaleInc="4076">
        <dgm:presLayoutVars>
          <dgm:bulletEnabled val="1"/>
        </dgm:presLayoutVars>
      </dgm:prSet>
      <dgm:spPr/>
    </dgm:pt>
    <dgm:pt modelId="{94728137-8B93-49B1-8676-0C071B974F83}" type="pres">
      <dgm:prSet presAssocID="{EA4D0042-70B8-4A5C-98F9-E5D62A26D0EC}" presName="sibTrans" presStyleLbl="sibTrans2D1" presStyleIdx="0" presStyleCnt="4"/>
      <dgm:spPr/>
    </dgm:pt>
    <dgm:pt modelId="{9B9C5665-0010-4467-AEE5-B40D3D6211C5}" type="pres">
      <dgm:prSet presAssocID="{EA4D0042-70B8-4A5C-98F9-E5D62A26D0EC}" presName="connectorText" presStyleLbl="sibTrans2D1" presStyleIdx="0" presStyleCnt="4"/>
      <dgm:spPr/>
    </dgm:pt>
    <dgm:pt modelId="{153E3AE5-5F34-4485-8718-49991301D823}" type="pres">
      <dgm:prSet presAssocID="{27764FF3-1A1F-4BFF-B4F9-E7A4A274407F}" presName="node" presStyleLbl="node1" presStyleIdx="1" presStyleCnt="4" custScaleX="122953" custScaleY="117866" custRadScaleRad="156996" custRadScaleInc="5557">
        <dgm:presLayoutVars>
          <dgm:bulletEnabled val="1"/>
        </dgm:presLayoutVars>
      </dgm:prSet>
      <dgm:spPr/>
    </dgm:pt>
    <dgm:pt modelId="{E58BC88F-6E9A-4945-8D33-F6C296C2EE95}" type="pres">
      <dgm:prSet presAssocID="{7B4F90DD-2C4B-429B-8D31-A9CE58F721AC}" presName="sibTrans" presStyleLbl="sibTrans2D1" presStyleIdx="1" presStyleCnt="4"/>
      <dgm:spPr/>
    </dgm:pt>
    <dgm:pt modelId="{B46D6F8F-456C-47D9-85F7-45B8B82C80BE}" type="pres">
      <dgm:prSet presAssocID="{7B4F90DD-2C4B-429B-8D31-A9CE58F721AC}" presName="connectorText" presStyleLbl="sibTrans2D1" presStyleIdx="1" presStyleCnt="4"/>
      <dgm:spPr/>
    </dgm:pt>
    <dgm:pt modelId="{F591A6D1-0218-4D6C-B043-6A0E09FA91DB}" type="pres">
      <dgm:prSet presAssocID="{1F9F5177-4CBD-494E-8114-C1A7A222141B}" presName="node" presStyleLbl="node1" presStyleIdx="2" presStyleCnt="4" custScaleX="131530" custScaleY="126421" custRadScaleRad="85032" custRadScaleInc="-6156">
        <dgm:presLayoutVars>
          <dgm:bulletEnabled val="1"/>
        </dgm:presLayoutVars>
      </dgm:prSet>
      <dgm:spPr/>
    </dgm:pt>
    <dgm:pt modelId="{5A3503FD-77FD-4D2B-B859-AA364345BD0F}" type="pres">
      <dgm:prSet presAssocID="{EBC8B593-A4B3-495B-B980-AD0F515E7038}" presName="sibTrans" presStyleLbl="sibTrans2D1" presStyleIdx="2" presStyleCnt="4"/>
      <dgm:spPr/>
    </dgm:pt>
    <dgm:pt modelId="{EC5A59A1-87F7-4453-B85B-B67E4D8E8DBA}" type="pres">
      <dgm:prSet presAssocID="{EBC8B593-A4B3-495B-B980-AD0F515E7038}" presName="connectorText" presStyleLbl="sibTrans2D1" presStyleIdx="2" presStyleCnt="4"/>
      <dgm:spPr/>
    </dgm:pt>
    <dgm:pt modelId="{77EA6566-18A6-4168-AE7A-1A326B0706F9}" type="pres">
      <dgm:prSet presAssocID="{07E4AE19-7E2F-4A7B-874F-351911CAFEFF}" presName="node" presStyleLbl="node1" presStyleIdx="3" presStyleCnt="4" custScaleX="114387" custScaleY="106156" custRadScaleRad="147406" custRadScaleInc="-5706">
        <dgm:presLayoutVars>
          <dgm:bulletEnabled val="1"/>
        </dgm:presLayoutVars>
      </dgm:prSet>
      <dgm:spPr/>
    </dgm:pt>
    <dgm:pt modelId="{46C93C74-6D64-41A0-903E-40AAC6D2B577}" type="pres">
      <dgm:prSet presAssocID="{FF4EFF13-E8C1-4F76-AB0B-43987043D014}" presName="sibTrans" presStyleLbl="sibTrans2D1" presStyleIdx="3" presStyleCnt="4"/>
      <dgm:spPr/>
    </dgm:pt>
    <dgm:pt modelId="{62AF273B-8048-426B-9DF8-91858B3CF650}" type="pres">
      <dgm:prSet presAssocID="{FF4EFF13-E8C1-4F76-AB0B-43987043D014}" presName="connectorText" presStyleLbl="sibTrans2D1" presStyleIdx="3" presStyleCnt="4"/>
      <dgm:spPr/>
    </dgm:pt>
  </dgm:ptLst>
  <dgm:cxnLst>
    <dgm:cxn modelId="{7DC3B209-1308-42B1-B300-2E76D4A5C99A}" type="presOf" srcId="{11134457-C65A-44B0-9D98-58DA64B9BFEC}" destId="{11BD8906-2145-4166-A5DC-84D4A0E89368}" srcOrd="0" destOrd="0" presId="urn:microsoft.com/office/officeart/2005/8/layout/cycle2"/>
    <dgm:cxn modelId="{F25AA617-FA46-4389-9E06-F8341E7D2D90}" type="presOf" srcId="{FF4EFF13-E8C1-4F76-AB0B-43987043D014}" destId="{46C93C74-6D64-41A0-903E-40AAC6D2B577}" srcOrd="0" destOrd="0" presId="urn:microsoft.com/office/officeart/2005/8/layout/cycle2"/>
    <dgm:cxn modelId="{2F1CC321-35FD-49CE-BA98-00816720F8C7}" type="presOf" srcId="{EBC8B593-A4B3-495B-B980-AD0F515E7038}" destId="{EC5A59A1-87F7-4453-B85B-B67E4D8E8DBA}" srcOrd="1" destOrd="0" presId="urn:microsoft.com/office/officeart/2005/8/layout/cycle2"/>
    <dgm:cxn modelId="{B25CFB2C-BD55-4525-A203-3384482529B2}" srcId="{F7CBFF33-72F5-4535-82D2-83102EAF9D7D}" destId="{1F9F5177-4CBD-494E-8114-C1A7A222141B}" srcOrd="2" destOrd="0" parTransId="{E1235AF7-B0C5-4BF0-8FD1-E61B20869921}" sibTransId="{EBC8B593-A4B3-495B-B980-AD0F515E7038}"/>
    <dgm:cxn modelId="{17E4163D-BCA4-4723-B86D-23F9662AE069}" type="presOf" srcId="{EA4D0042-70B8-4A5C-98F9-E5D62A26D0EC}" destId="{9B9C5665-0010-4467-AEE5-B40D3D6211C5}" srcOrd="1" destOrd="0" presId="urn:microsoft.com/office/officeart/2005/8/layout/cycle2"/>
    <dgm:cxn modelId="{D824D948-B01E-476D-A3F1-5FEF813370DB}" type="presOf" srcId="{07E4AE19-7E2F-4A7B-874F-351911CAFEFF}" destId="{77EA6566-18A6-4168-AE7A-1A326B0706F9}" srcOrd="0" destOrd="0" presId="urn:microsoft.com/office/officeart/2005/8/layout/cycle2"/>
    <dgm:cxn modelId="{2331E75A-2358-46E1-A6B4-8A92ED0AA196}" type="presOf" srcId="{7B4F90DD-2C4B-429B-8D31-A9CE58F721AC}" destId="{E58BC88F-6E9A-4945-8D33-F6C296C2EE95}" srcOrd="0" destOrd="0" presId="urn:microsoft.com/office/officeart/2005/8/layout/cycle2"/>
    <dgm:cxn modelId="{7DD9A383-F5BE-4159-8566-875BB2247D4C}" type="presOf" srcId="{F7CBFF33-72F5-4535-82D2-83102EAF9D7D}" destId="{88440FAF-6EC5-4BE3-8DEE-FCC2CCE8C68E}" srcOrd="0" destOrd="0" presId="urn:microsoft.com/office/officeart/2005/8/layout/cycle2"/>
    <dgm:cxn modelId="{DBD1C584-AA40-433C-9938-54215DBC3209}" type="presOf" srcId="{FF4EFF13-E8C1-4F76-AB0B-43987043D014}" destId="{62AF273B-8048-426B-9DF8-91858B3CF650}" srcOrd="1" destOrd="0" presId="urn:microsoft.com/office/officeart/2005/8/layout/cycle2"/>
    <dgm:cxn modelId="{27BF5B9D-08BD-4EC4-910E-D7C9DEA6BA49}" type="presOf" srcId="{EBC8B593-A4B3-495B-B980-AD0F515E7038}" destId="{5A3503FD-77FD-4D2B-B859-AA364345BD0F}" srcOrd="0" destOrd="0" presId="urn:microsoft.com/office/officeart/2005/8/layout/cycle2"/>
    <dgm:cxn modelId="{7F1319AC-B52D-41B8-A792-D573ED7BF197}" srcId="{F7CBFF33-72F5-4535-82D2-83102EAF9D7D}" destId="{27764FF3-1A1F-4BFF-B4F9-E7A4A274407F}" srcOrd="1" destOrd="0" parTransId="{DCFA76E8-CB84-4CEA-AF68-EEBA052D0E73}" sibTransId="{7B4F90DD-2C4B-429B-8D31-A9CE58F721AC}"/>
    <dgm:cxn modelId="{0BACD5C1-F8F4-422F-BFD7-3F52CA8D8F9D}" type="presOf" srcId="{1F9F5177-4CBD-494E-8114-C1A7A222141B}" destId="{F591A6D1-0218-4D6C-B043-6A0E09FA91DB}" srcOrd="0" destOrd="0" presId="urn:microsoft.com/office/officeart/2005/8/layout/cycle2"/>
    <dgm:cxn modelId="{3F3774C2-BF50-48CB-A7BE-B146474DEE9F}" type="presOf" srcId="{27764FF3-1A1F-4BFF-B4F9-E7A4A274407F}" destId="{153E3AE5-5F34-4485-8718-49991301D823}" srcOrd="0" destOrd="0" presId="urn:microsoft.com/office/officeart/2005/8/layout/cycle2"/>
    <dgm:cxn modelId="{44D6B6C3-149A-4E7D-A347-312A3EF137E3}" type="presOf" srcId="{EA4D0042-70B8-4A5C-98F9-E5D62A26D0EC}" destId="{94728137-8B93-49B1-8676-0C071B974F83}" srcOrd="0" destOrd="0" presId="urn:microsoft.com/office/officeart/2005/8/layout/cycle2"/>
    <dgm:cxn modelId="{6C70BFEB-6779-45BB-8C39-341C3F36C418}" type="presOf" srcId="{7B4F90DD-2C4B-429B-8D31-A9CE58F721AC}" destId="{B46D6F8F-456C-47D9-85F7-45B8B82C80BE}" srcOrd="1" destOrd="0" presId="urn:microsoft.com/office/officeart/2005/8/layout/cycle2"/>
    <dgm:cxn modelId="{D3DA7CF2-83D9-459E-A6CD-48EE15C4E01A}" srcId="{F7CBFF33-72F5-4535-82D2-83102EAF9D7D}" destId="{07E4AE19-7E2F-4A7B-874F-351911CAFEFF}" srcOrd="3" destOrd="0" parTransId="{7E14CC0D-0BCE-496D-8638-CA538B68E1E1}" sibTransId="{FF4EFF13-E8C1-4F76-AB0B-43987043D014}"/>
    <dgm:cxn modelId="{EB9A24FB-A3A1-4180-8F58-20F9ABBC533F}" srcId="{F7CBFF33-72F5-4535-82D2-83102EAF9D7D}" destId="{11134457-C65A-44B0-9D98-58DA64B9BFEC}" srcOrd="0" destOrd="0" parTransId="{096A08A9-4B4A-4E23-90FA-29773B60ED1B}" sibTransId="{EA4D0042-70B8-4A5C-98F9-E5D62A26D0EC}"/>
    <dgm:cxn modelId="{FFCE0096-7809-44A2-A95A-8C44231EC19A}" type="presParOf" srcId="{88440FAF-6EC5-4BE3-8DEE-FCC2CCE8C68E}" destId="{11BD8906-2145-4166-A5DC-84D4A0E89368}" srcOrd="0" destOrd="0" presId="urn:microsoft.com/office/officeart/2005/8/layout/cycle2"/>
    <dgm:cxn modelId="{BEC49116-168E-4C69-92EF-BF4B72CCFE38}" type="presParOf" srcId="{88440FAF-6EC5-4BE3-8DEE-FCC2CCE8C68E}" destId="{94728137-8B93-49B1-8676-0C071B974F83}" srcOrd="1" destOrd="0" presId="urn:microsoft.com/office/officeart/2005/8/layout/cycle2"/>
    <dgm:cxn modelId="{C9627E82-1AAC-4FE2-986F-574D9E8B6D08}" type="presParOf" srcId="{94728137-8B93-49B1-8676-0C071B974F83}" destId="{9B9C5665-0010-4467-AEE5-B40D3D6211C5}" srcOrd="0" destOrd="0" presId="urn:microsoft.com/office/officeart/2005/8/layout/cycle2"/>
    <dgm:cxn modelId="{498D4CB6-BEFA-4628-B39C-67591DDDFD56}" type="presParOf" srcId="{88440FAF-6EC5-4BE3-8DEE-FCC2CCE8C68E}" destId="{153E3AE5-5F34-4485-8718-49991301D823}" srcOrd="2" destOrd="0" presId="urn:microsoft.com/office/officeart/2005/8/layout/cycle2"/>
    <dgm:cxn modelId="{EDF781CD-BA4C-4812-AA63-DE40CF9DCB57}" type="presParOf" srcId="{88440FAF-6EC5-4BE3-8DEE-FCC2CCE8C68E}" destId="{E58BC88F-6E9A-4945-8D33-F6C296C2EE95}" srcOrd="3" destOrd="0" presId="urn:microsoft.com/office/officeart/2005/8/layout/cycle2"/>
    <dgm:cxn modelId="{286BE74F-A80A-46FE-A7F6-6F51AFAA49E8}" type="presParOf" srcId="{E58BC88F-6E9A-4945-8D33-F6C296C2EE95}" destId="{B46D6F8F-456C-47D9-85F7-45B8B82C80BE}" srcOrd="0" destOrd="0" presId="urn:microsoft.com/office/officeart/2005/8/layout/cycle2"/>
    <dgm:cxn modelId="{4DA57DB9-3901-47EE-8B39-4CDCF564E579}" type="presParOf" srcId="{88440FAF-6EC5-4BE3-8DEE-FCC2CCE8C68E}" destId="{F591A6D1-0218-4D6C-B043-6A0E09FA91DB}" srcOrd="4" destOrd="0" presId="urn:microsoft.com/office/officeart/2005/8/layout/cycle2"/>
    <dgm:cxn modelId="{333C96EC-BECD-4BD7-A2C5-7F0CEFCD94A4}" type="presParOf" srcId="{88440FAF-6EC5-4BE3-8DEE-FCC2CCE8C68E}" destId="{5A3503FD-77FD-4D2B-B859-AA364345BD0F}" srcOrd="5" destOrd="0" presId="urn:microsoft.com/office/officeart/2005/8/layout/cycle2"/>
    <dgm:cxn modelId="{A118F240-87A9-42B9-AA79-8F2BC4A56FCB}" type="presParOf" srcId="{5A3503FD-77FD-4D2B-B859-AA364345BD0F}" destId="{EC5A59A1-87F7-4453-B85B-B67E4D8E8DBA}" srcOrd="0" destOrd="0" presId="urn:microsoft.com/office/officeart/2005/8/layout/cycle2"/>
    <dgm:cxn modelId="{5DC0928F-7113-4CA9-AB0D-4552BBC51842}" type="presParOf" srcId="{88440FAF-6EC5-4BE3-8DEE-FCC2CCE8C68E}" destId="{77EA6566-18A6-4168-AE7A-1A326B0706F9}" srcOrd="6" destOrd="0" presId="urn:microsoft.com/office/officeart/2005/8/layout/cycle2"/>
    <dgm:cxn modelId="{391EED06-EE35-43B3-AA25-76E97B1C8590}" type="presParOf" srcId="{88440FAF-6EC5-4BE3-8DEE-FCC2CCE8C68E}" destId="{46C93C74-6D64-41A0-903E-40AAC6D2B577}" srcOrd="7" destOrd="0" presId="urn:microsoft.com/office/officeart/2005/8/layout/cycle2"/>
    <dgm:cxn modelId="{2BE58D33-9098-4A4E-8F80-754DD6BE53CE}" type="presParOf" srcId="{46C93C74-6D64-41A0-903E-40AAC6D2B577}" destId="{62AF273B-8048-426B-9DF8-91858B3CF65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55A105-A2A5-4FCA-9F4E-035EC7D73B1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AC81A0E-5055-4FB1-96DC-91848A5694C6}">
      <dgm:prSet phldrT="[Текст]" custT="1"/>
      <dgm:spPr/>
      <dgm:t>
        <a:bodyPr/>
        <a:lstStyle/>
        <a:p>
          <a:r>
            <a:rPr lang="uk-UA" sz="2800" b="1" dirty="0">
              <a:solidFill>
                <a:srgbClr val="FFC000"/>
              </a:solidFill>
            </a:rPr>
            <a:t>Найпоширеніші</a:t>
          </a:r>
        </a:p>
        <a:p>
          <a:r>
            <a:rPr lang="uk-UA" sz="2800" b="1" dirty="0">
              <a:solidFill>
                <a:srgbClr val="FFC000"/>
              </a:solidFill>
            </a:rPr>
            <a:t> види </a:t>
          </a:r>
          <a:r>
            <a:rPr lang="uk-UA" sz="2800" b="1" dirty="0" err="1">
              <a:solidFill>
                <a:srgbClr val="FFC000"/>
              </a:solidFill>
            </a:rPr>
            <a:t>кіберзлочинів</a:t>
          </a:r>
          <a:endParaRPr lang="uk-UA" sz="2800" b="1" dirty="0">
            <a:solidFill>
              <a:srgbClr val="FFC000"/>
            </a:solidFill>
          </a:endParaRPr>
        </a:p>
      </dgm:t>
    </dgm:pt>
    <dgm:pt modelId="{A4227199-3CBB-4C99-B24F-B2E8CFBB4282}" type="parTrans" cxnId="{AACD00E1-F41A-430C-8685-B853179BFCBE}">
      <dgm:prSet/>
      <dgm:spPr/>
      <dgm:t>
        <a:bodyPr/>
        <a:lstStyle/>
        <a:p>
          <a:endParaRPr lang="uk-UA"/>
        </a:p>
      </dgm:t>
    </dgm:pt>
    <dgm:pt modelId="{45FAD997-9354-40F7-96BE-05BAB679AB96}" type="sibTrans" cxnId="{AACD00E1-F41A-430C-8685-B853179BFCBE}">
      <dgm:prSet/>
      <dgm:spPr/>
      <dgm:t>
        <a:bodyPr/>
        <a:lstStyle/>
        <a:p>
          <a:endParaRPr lang="uk-UA"/>
        </a:p>
      </dgm:t>
    </dgm:pt>
    <dgm:pt modelId="{B0FDF2C2-4F27-4CCD-9377-9DE50AF165F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 dirty="0" err="1">
              <a:solidFill>
                <a:schemeClr val="tx1"/>
              </a:solidFill>
            </a:rPr>
            <a:t>Кардинг</a:t>
          </a:r>
          <a:r>
            <a:rPr lang="uk-UA" sz="1800" b="1" i="1" dirty="0">
              <a:solidFill>
                <a:schemeClr val="tx1"/>
              </a:solidFill>
            </a:rPr>
            <a:t> </a:t>
          </a:r>
          <a:endParaRPr lang="uk-UA" sz="1800" dirty="0">
            <a:solidFill>
              <a:schemeClr val="tx1"/>
            </a:solidFill>
          </a:endParaRPr>
        </a:p>
      </dgm:t>
    </dgm:pt>
    <dgm:pt modelId="{31D37A3F-1CFE-47FB-A437-A170A930DECB}" type="parTrans" cxnId="{1786E0A0-D7D0-4AAC-9BCB-56ABF1CE6CC8}">
      <dgm:prSet/>
      <dgm:spPr/>
      <dgm:t>
        <a:bodyPr/>
        <a:lstStyle/>
        <a:p>
          <a:endParaRPr lang="uk-UA"/>
        </a:p>
      </dgm:t>
    </dgm:pt>
    <dgm:pt modelId="{D802EAF7-89B8-41D5-9147-9A91F9A81881}" type="sibTrans" cxnId="{1786E0A0-D7D0-4AAC-9BCB-56ABF1CE6CC8}">
      <dgm:prSet/>
      <dgm:spPr/>
      <dgm:t>
        <a:bodyPr/>
        <a:lstStyle/>
        <a:p>
          <a:endParaRPr lang="uk-UA"/>
        </a:p>
      </dgm:t>
    </dgm:pt>
    <dgm:pt modelId="{9D9DF509-EA84-4C9E-8CA7-B24FAB5A56F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 dirty="0" err="1">
              <a:solidFill>
                <a:schemeClr val="tx1"/>
              </a:solidFill>
            </a:rPr>
            <a:t>Фішинг</a:t>
          </a:r>
          <a:r>
            <a:rPr lang="uk-UA" sz="1800" dirty="0">
              <a:solidFill>
                <a:schemeClr val="tx1"/>
              </a:solidFill>
            </a:rPr>
            <a:t> </a:t>
          </a:r>
        </a:p>
      </dgm:t>
    </dgm:pt>
    <dgm:pt modelId="{78053827-54D6-49E2-90C7-90D8000D9E74}" type="parTrans" cxnId="{5C772214-9ED8-423B-865D-F7E32F222EE1}">
      <dgm:prSet/>
      <dgm:spPr/>
      <dgm:t>
        <a:bodyPr/>
        <a:lstStyle/>
        <a:p>
          <a:endParaRPr lang="uk-UA"/>
        </a:p>
      </dgm:t>
    </dgm:pt>
    <dgm:pt modelId="{C8DF3F6F-08DE-49AC-A7F0-D203DC9196F0}" type="sibTrans" cxnId="{5C772214-9ED8-423B-865D-F7E32F222EE1}">
      <dgm:prSet/>
      <dgm:spPr/>
      <dgm:t>
        <a:bodyPr/>
        <a:lstStyle/>
        <a:p>
          <a:endParaRPr lang="uk-UA"/>
        </a:p>
      </dgm:t>
    </dgm:pt>
    <dgm:pt modelId="{C732E37A-BDDD-483A-A98E-25F0BED142B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dirty="0">
              <a:solidFill>
                <a:schemeClr val="tx1"/>
              </a:solidFill>
            </a:rPr>
            <a:t>СМС-</a:t>
          </a:r>
          <a:r>
            <a:rPr lang="uk-UA" sz="1800" b="1" dirty="0" err="1">
              <a:solidFill>
                <a:schemeClr val="tx1"/>
              </a:solidFill>
            </a:rPr>
            <a:t>фішинг</a:t>
          </a:r>
          <a:endParaRPr lang="uk-UA" sz="1800" dirty="0">
            <a:solidFill>
              <a:schemeClr val="tx1"/>
            </a:solidFill>
          </a:endParaRPr>
        </a:p>
      </dgm:t>
    </dgm:pt>
    <dgm:pt modelId="{0B98CA20-FAEF-496E-AB78-B5EEB35DDFC3}" type="parTrans" cxnId="{83D87598-E929-4EA5-AB90-8517AF9A3848}">
      <dgm:prSet/>
      <dgm:spPr/>
      <dgm:t>
        <a:bodyPr/>
        <a:lstStyle/>
        <a:p>
          <a:endParaRPr lang="uk-UA"/>
        </a:p>
      </dgm:t>
    </dgm:pt>
    <dgm:pt modelId="{AF35B555-39A1-4D01-B41F-38483B6381F6}" type="sibTrans" cxnId="{83D87598-E929-4EA5-AB90-8517AF9A3848}">
      <dgm:prSet/>
      <dgm:spPr/>
      <dgm:t>
        <a:bodyPr/>
        <a:lstStyle/>
        <a:p>
          <a:endParaRPr lang="uk-UA"/>
        </a:p>
      </dgm:t>
    </dgm:pt>
    <dgm:pt modelId="{BEACC390-F406-419B-9F25-C7D70736AE02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dirty="0">
              <a:solidFill>
                <a:schemeClr val="tx1"/>
              </a:solidFill>
            </a:rPr>
            <a:t>Інтернет-</a:t>
          </a:r>
          <a:r>
            <a:rPr lang="uk-UA" sz="1800" b="1" dirty="0" err="1">
              <a:solidFill>
                <a:schemeClr val="tx1"/>
              </a:solidFill>
            </a:rPr>
            <a:t>фішинг</a:t>
          </a:r>
          <a:endParaRPr lang="uk-UA" sz="1800" dirty="0">
            <a:solidFill>
              <a:schemeClr val="tx1"/>
            </a:solidFill>
          </a:endParaRPr>
        </a:p>
      </dgm:t>
    </dgm:pt>
    <dgm:pt modelId="{E693597F-2C4B-4F6E-9101-AD428930E76B}" type="parTrans" cxnId="{BAE03EAD-312A-4FE2-B745-4812C0CBA162}">
      <dgm:prSet/>
      <dgm:spPr/>
      <dgm:t>
        <a:bodyPr/>
        <a:lstStyle/>
        <a:p>
          <a:endParaRPr lang="uk-UA"/>
        </a:p>
      </dgm:t>
    </dgm:pt>
    <dgm:pt modelId="{4C014D2F-4112-478A-9065-F84FC90C5D18}" type="sibTrans" cxnId="{BAE03EAD-312A-4FE2-B745-4812C0CBA162}">
      <dgm:prSet/>
      <dgm:spPr/>
      <dgm:t>
        <a:bodyPr/>
        <a:lstStyle/>
        <a:p>
          <a:endParaRPr lang="uk-UA"/>
        </a:p>
      </dgm:t>
    </dgm:pt>
    <dgm:pt modelId="{0274E757-1229-4B99-A228-BBC6ABB2ACA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>
              <a:solidFill>
                <a:schemeClr val="tx1"/>
              </a:solidFill>
            </a:rPr>
            <a:t>Вішинг</a:t>
          </a:r>
          <a:r>
            <a:rPr lang="uk-UA" sz="1800">
              <a:solidFill>
                <a:schemeClr val="tx1"/>
              </a:solidFill>
            </a:rPr>
            <a:t> </a:t>
          </a:r>
          <a:endParaRPr lang="uk-UA" sz="1800" dirty="0">
            <a:solidFill>
              <a:schemeClr val="tx1"/>
            </a:solidFill>
          </a:endParaRPr>
        </a:p>
      </dgm:t>
    </dgm:pt>
    <dgm:pt modelId="{9405D574-A52B-43D7-A360-07A9A6820598}" type="parTrans" cxnId="{7202E901-11D6-4C41-8B9E-64E85F6ABA35}">
      <dgm:prSet/>
      <dgm:spPr/>
      <dgm:t>
        <a:bodyPr/>
        <a:lstStyle/>
        <a:p>
          <a:endParaRPr lang="uk-UA"/>
        </a:p>
      </dgm:t>
    </dgm:pt>
    <dgm:pt modelId="{2430AEC9-CFF0-4EA5-A29C-7302F63B6D3B}" type="sibTrans" cxnId="{7202E901-11D6-4C41-8B9E-64E85F6ABA35}">
      <dgm:prSet/>
      <dgm:spPr/>
      <dgm:t>
        <a:bodyPr/>
        <a:lstStyle/>
        <a:p>
          <a:endParaRPr lang="uk-UA"/>
        </a:p>
      </dgm:t>
    </dgm:pt>
    <dgm:pt modelId="{468202AC-E041-481F-8C5E-067D4E6BBAF1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 dirty="0" err="1">
              <a:solidFill>
                <a:schemeClr val="tx1"/>
              </a:solidFill>
            </a:rPr>
            <a:t>Скімінг</a:t>
          </a:r>
          <a:r>
            <a:rPr lang="uk-UA" sz="1800" dirty="0">
              <a:solidFill>
                <a:schemeClr val="tx1"/>
              </a:solidFill>
            </a:rPr>
            <a:t> </a:t>
          </a:r>
        </a:p>
      </dgm:t>
    </dgm:pt>
    <dgm:pt modelId="{19D337F2-63DB-4D9E-ACA1-CD6E5ACE2D56}" type="parTrans" cxnId="{C5A814CC-FB5F-4174-9DAF-4E4A87D0C636}">
      <dgm:prSet/>
      <dgm:spPr/>
      <dgm:t>
        <a:bodyPr/>
        <a:lstStyle/>
        <a:p>
          <a:endParaRPr lang="uk-UA"/>
        </a:p>
      </dgm:t>
    </dgm:pt>
    <dgm:pt modelId="{6C9129D7-2508-481E-AF48-070F1AF0FFEF}" type="sibTrans" cxnId="{C5A814CC-FB5F-4174-9DAF-4E4A87D0C636}">
      <dgm:prSet/>
      <dgm:spPr/>
      <dgm:t>
        <a:bodyPr/>
        <a:lstStyle/>
        <a:p>
          <a:endParaRPr lang="uk-UA"/>
        </a:p>
      </dgm:t>
    </dgm:pt>
    <dgm:pt modelId="{9BA5FE5E-6AA9-4C30-9779-43AF431526B3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>
              <a:solidFill>
                <a:schemeClr val="tx1"/>
              </a:solidFill>
            </a:rPr>
            <a:t>Шимінг</a:t>
          </a:r>
          <a:r>
            <a:rPr lang="uk-UA" sz="1800">
              <a:solidFill>
                <a:schemeClr val="tx1"/>
              </a:solidFill>
            </a:rPr>
            <a:t> </a:t>
          </a:r>
          <a:endParaRPr lang="uk-UA" sz="1800" dirty="0">
            <a:solidFill>
              <a:schemeClr val="tx1"/>
            </a:solidFill>
          </a:endParaRPr>
        </a:p>
      </dgm:t>
    </dgm:pt>
    <dgm:pt modelId="{7ACBFC3B-880D-45C3-87BA-0FB20BD71AAE}" type="parTrans" cxnId="{ED7381B2-5457-477E-835B-74411F6BD398}">
      <dgm:prSet/>
      <dgm:spPr/>
      <dgm:t>
        <a:bodyPr/>
        <a:lstStyle/>
        <a:p>
          <a:endParaRPr lang="uk-UA"/>
        </a:p>
      </dgm:t>
    </dgm:pt>
    <dgm:pt modelId="{D345972C-9218-4E56-A603-0BD42A06AB3D}" type="sibTrans" cxnId="{ED7381B2-5457-477E-835B-74411F6BD398}">
      <dgm:prSet/>
      <dgm:spPr/>
      <dgm:t>
        <a:bodyPr/>
        <a:lstStyle/>
        <a:p>
          <a:endParaRPr lang="uk-UA"/>
        </a:p>
      </dgm:t>
    </dgm:pt>
    <dgm:pt modelId="{8159702D-9141-49BE-BDE5-E21EB9E779A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 dirty="0">
              <a:solidFill>
                <a:schemeClr val="tx1"/>
              </a:solidFill>
            </a:rPr>
            <a:t>Онлайн-шахрайство</a:t>
          </a:r>
          <a:r>
            <a:rPr lang="uk-UA" sz="1800" dirty="0">
              <a:solidFill>
                <a:schemeClr val="tx1"/>
              </a:solidFill>
            </a:rPr>
            <a:t> </a:t>
          </a:r>
        </a:p>
      </dgm:t>
    </dgm:pt>
    <dgm:pt modelId="{AE5138E0-0F97-46B1-BC49-664FB876E547}" type="parTrans" cxnId="{E1240F7A-D24A-497E-98E8-A9AF2FEC3813}">
      <dgm:prSet/>
      <dgm:spPr/>
      <dgm:t>
        <a:bodyPr/>
        <a:lstStyle/>
        <a:p>
          <a:endParaRPr lang="uk-UA"/>
        </a:p>
      </dgm:t>
    </dgm:pt>
    <dgm:pt modelId="{4C861CF3-E220-4365-8CDA-2568317BBE43}" type="sibTrans" cxnId="{E1240F7A-D24A-497E-98E8-A9AF2FEC3813}">
      <dgm:prSet/>
      <dgm:spPr/>
      <dgm:t>
        <a:bodyPr/>
        <a:lstStyle/>
        <a:p>
          <a:endParaRPr lang="uk-UA"/>
        </a:p>
      </dgm:t>
    </dgm:pt>
    <dgm:pt modelId="{EC515C3E-FAA5-4C13-8B89-C7C90C2DFE74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 dirty="0">
              <a:solidFill>
                <a:schemeClr val="tx1"/>
              </a:solidFill>
            </a:rPr>
            <a:t>Піратство</a:t>
          </a:r>
          <a:r>
            <a:rPr lang="uk-UA" sz="1800" dirty="0">
              <a:solidFill>
                <a:schemeClr val="tx1"/>
              </a:solidFill>
            </a:rPr>
            <a:t> </a:t>
          </a:r>
        </a:p>
      </dgm:t>
    </dgm:pt>
    <dgm:pt modelId="{3C71F6F3-DAD5-447E-A5EF-A1205D59B8F9}" type="parTrans" cxnId="{84DDDC27-9650-4CBC-BDCA-69F09D08406E}">
      <dgm:prSet/>
      <dgm:spPr/>
      <dgm:t>
        <a:bodyPr/>
        <a:lstStyle/>
        <a:p>
          <a:endParaRPr lang="uk-UA"/>
        </a:p>
      </dgm:t>
    </dgm:pt>
    <dgm:pt modelId="{02C14F0E-354B-43E5-BA7B-A54CE3EB768B}" type="sibTrans" cxnId="{84DDDC27-9650-4CBC-BDCA-69F09D08406E}">
      <dgm:prSet/>
      <dgm:spPr/>
      <dgm:t>
        <a:bodyPr/>
        <a:lstStyle/>
        <a:p>
          <a:endParaRPr lang="uk-UA"/>
        </a:p>
      </dgm:t>
    </dgm:pt>
    <dgm:pt modelId="{F990D1F6-DFCF-4DBD-B423-C677F6E6BB75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 dirty="0" err="1">
              <a:solidFill>
                <a:schemeClr val="tx1"/>
              </a:solidFill>
            </a:rPr>
            <a:t>Мальваре</a:t>
          </a:r>
          <a:r>
            <a:rPr lang="uk-UA" sz="1800" dirty="0">
              <a:solidFill>
                <a:schemeClr val="tx1"/>
              </a:solidFill>
            </a:rPr>
            <a:t> </a:t>
          </a:r>
        </a:p>
      </dgm:t>
    </dgm:pt>
    <dgm:pt modelId="{ED1DC758-B7B1-46EE-9F18-692E97E98495}" type="parTrans" cxnId="{33C792A4-1A97-42A6-9B8A-B7D74C2390BC}">
      <dgm:prSet/>
      <dgm:spPr/>
      <dgm:t>
        <a:bodyPr/>
        <a:lstStyle/>
        <a:p>
          <a:endParaRPr lang="uk-UA"/>
        </a:p>
      </dgm:t>
    </dgm:pt>
    <dgm:pt modelId="{CD870174-F71B-4C67-B51E-42833158B2B6}" type="sibTrans" cxnId="{33C792A4-1A97-42A6-9B8A-B7D74C2390BC}">
      <dgm:prSet/>
      <dgm:spPr/>
      <dgm:t>
        <a:bodyPr/>
        <a:lstStyle/>
        <a:p>
          <a:endParaRPr lang="uk-UA"/>
        </a:p>
      </dgm:t>
    </dgm:pt>
    <dgm:pt modelId="{849D28BD-D04D-4567-91AF-DFDC0849CBEC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 dirty="0">
              <a:solidFill>
                <a:schemeClr val="tx1"/>
              </a:solidFill>
            </a:rPr>
            <a:t>Протиправний контент</a:t>
          </a:r>
          <a:r>
            <a:rPr lang="uk-UA" sz="1800" dirty="0">
              <a:solidFill>
                <a:schemeClr val="tx1"/>
              </a:solidFill>
            </a:rPr>
            <a:t> </a:t>
          </a:r>
        </a:p>
      </dgm:t>
    </dgm:pt>
    <dgm:pt modelId="{E4A45C15-BA1D-47D0-8CE6-930698BF1514}" type="parTrans" cxnId="{F8506BA3-AB21-4C82-A97B-E260A7FEBA12}">
      <dgm:prSet/>
      <dgm:spPr/>
      <dgm:t>
        <a:bodyPr/>
        <a:lstStyle/>
        <a:p>
          <a:endParaRPr lang="uk-UA"/>
        </a:p>
      </dgm:t>
    </dgm:pt>
    <dgm:pt modelId="{84636469-E8FE-4DA2-9CEB-9DB610DC4E14}" type="sibTrans" cxnId="{F8506BA3-AB21-4C82-A97B-E260A7FEBA12}">
      <dgm:prSet/>
      <dgm:spPr/>
      <dgm:t>
        <a:bodyPr/>
        <a:lstStyle/>
        <a:p>
          <a:endParaRPr lang="uk-UA"/>
        </a:p>
      </dgm:t>
    </dgm:pt>
    <dgm:pt modelId="{6075FB38-8D23-491B-BCCB-3FCE50083D66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uk-UA" sz="1800" b="1" i="1" dirty="0" err="1">
              <a:solidFill>
                <a:schemeClr val="tx1"/>
              </a:solidFill>
            </a:rPr>
            <a:t>Рефайлінг</a:t>
          </a:r>
          <a:r>
            <a:rPr lang="uk-UA" sz="1800" dirty="0">
              <a:solidFill>
                <a:schemeClr val="tx1"/>
              </a:solidFill>
            </a:rPr>
            <a:t> </a:t>
          </a:r>
        </a:p>
      </dgm:t>
    </dgm:pt>
    <dgm:pt modelId="{B233A907-56FE-4531-A4DC-E5C4765EA234}" type="parTrans" cxnId="{96DD077E-3136-4A8A-938F-EE7DAEA6D732}">
      <dgm:prSet/>
      <dgm:spPr/>
      <dgm:t>
        <a:bodyPr/>
        <a:lstStyle/>
        <a:p>
          <a:endParaRPr lang="uk-UA"/>
        </a:p>
      </dgm:t>
    </dgm:pt>
    <dgm:pt modelId="{B949567F-B4A8-4E86-877E-5D50780C3942}" type="sibTrans" cxnId="{96DD077E-3136-4A8A-938F-EE7DAEA6D732}">
      <dgm:prSet/>
      <dgm:spPr/>
      <dgm:t>
        <a:bodyPr/>
        <a:lstStyle/>
        <a:p>
          <a:endParaRPr lang="uk-UA"/>
        </a:p>
      </dgm:t>
    </dgm:pt>
    <dgm:pt modelId="{0D9CF71F-00D9-46AC-913A-05B8010FBBEB}" type="pres">
      <dgm:prSet presAssocID="{F655A105-A2A5-4FCA-9F4E-035EC7D73B1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FAEC793-83EB-4678-B7DA-20FFC82A7AAD}" type="pres">
      <dgm:prSet presAssocID="{BAC81A0E-5055-4FB1-96DC-91848A5694C6}" presName="centerShape" presStyleLbl="node0" presStyleIdx="0" presStyleCnt="1" custScaleX="271803" custScaleY="245574"/>
      <dgm:spPr/>
    </dgm:pt>
    <dgm:pt modelId="{130B96B9-B969-4647-80C0-0528521B0F5E}" type="pres">
      <dgm:prSet presAssocID="{B0FDF2C2-4F27-4CCD-9377-9DE50AF165F8}" presName="node" presStyleLbl="node1" presStyleIdx="0" presStyleCnt="12" custScaleX="181321" custScaleY="159206" custRadScaleRad="96590">
        <dgm:presLayoutVars>
          <dgm:bulletEnabled val="1"/>
        </dgm:presLayoutVars>
      </dgm:prSet>
      <dgm:spPr/>
    </dgm:pt>
    <dgm:pt modelId="{864BB0E1-BEDF-4CA1-A082-BC8FA07BADDA}" type="pres">
      <dgm:prSet presAssocID="{B0FDF2C2-4F27-4CCD-9377-9DE50AF165F8}" presName="dummy" presStyleCnt="0"/>
      <dgm:spPr/>
    </dgm:pt>
    <dgm:pt modelId="{73618E9C-018A-4107-8095-C38936AA95C0}" type="pres">
      <dgm:prSet presAssocID="{D802EAF7-89B8-41D5-9147-9A91F9A81881}" presName="sibTrans" presStyleLbl="sibTrans2D1" presStyleIdx="0" presStyleCnt="12"/>
      <dgm:spPr/>
    </dgm:pt>
    <dgm:pt modelId="{9E5364D0-0A75-4434-8446-9325501134E9}" type="pres">
      <dgm:prSet presAssocID="{9D9DF509-EA84-4C9E-8CA7-B24FAB5A56F6}" presName="node" presStyleLbl="node1" presStyleIdx="1" presStyleCnt="12" custScaleX="187132" custScaleY="167030" custRadScaleRad="97062" custRadScaleInc="10065">
        <dgm:presLayoutVars>
          <dgm:bulletEnabled val="1"/>
        </dgm:presLayoutVars>
      </dgm:prSet>
      <dgm:spPr/>
    </dgm:pt>
    <dgm:pt modelId="{B338D475-9A30-4256-81F6-5E7C2B992D87}" type="pres">
      <dgm:prSet presAssocID="{9D9DF509-EA84-4C9E-8CA7-B24FAB5A56F6}" presName="dummy" presStyleCnt="0"/>
      <dgm:spPr/>
    </dgm:pt>
    <dgm:pt modelId="{0221C2FC-CDC4-4EDE-A081-8FF444192F0A}" type="pres">
      <dgm:prSet presAssocID="{C8DF3F6F-08DE-49AC-A7F0-D203DC9196F0}" presName="sibTrans" presStyleLbl="sibTrans2D1" presStyleIdx="1" presStyleCnt="12"/>
      <dgm:spPr/>
    </dgm:pt>
    <dgm:pt modelId="{250E20C1-5D52-46E1-8456-5F993CFDD4E3}" type="pres">
      <dgm:prSet presAssocID="{C732E37A-BDDD-483A-A98E-25F0BED142B5}" presName="node" presStyleLbl="node1" presStyleIdx="2" presStyleCnt="12" custScaleX="190573" custScaleY="196916" custRadScaleRad="98339" custRadScaleInc="17209">
        <dgm:presLayoutVars>
          <dgm:bulletEnabled val="1"/>
        </dgm:presLayoutVars>
      </dgm:prSet>
      <dgm:spPr/>
    </dgm:pt>
    <dgm:pt modelId="{6D1BA99C-F7C3-4B73-89CD-C63CA6B1B570}" type="pres">
      <dgm:prSet presAssocID="{C732E37A-BDDD-483A-A98E-25F0BED142B5}" presName="dummy" presStyleCnt="0"/>
      <dgm:spPr/>
    </dgm:pt>
    <dgm:pt modelId="{1863A590-02AE-4BB1-A5B3-D84F1CEFBECE}" type="pres">
      <dgm:prSet presAssocID="{AF35B555-39A1-4D01-B41F-38483B6381F6}" presName="sibTrans" presStyleLbl="sibTrans2D1" presStyleIdx="2" presStyleCnt="12"/>
      <dgm:spPr/>
    </dgm:pt>
    <dgm:pt modelId="{A202D065-88C5-427E-A799-1E7CCB20081B}" type="pres">
      <dgm:prSet presAssocID="{BEACC390-F406-419B-9F25-C7D70736AE02}" presName="node" presStyleLbl="node1" presStyleIdx="3" presStyleCnt="12" custScaleX="183613" custScaleY="187022" custRadScaleRad="100000" custRadScaleInc="1633">
        <dgm:presLayoutVars>
          <dgm:bulletEnabled val="1"/>
        </dgm:presLayoutVars>
      </dgm:prSet>
      <dgm:spPr/>
    </dgm:pt>
    <dgm:pt modelId="{1D7E0FC8-E336-4E2D-862F-A101D4FB9AB4}" type="pres">
      <dgm:prSet presAssocID="{BEACC390-F406-419B-9F25-C7D70736AE02}" presName="dummy" presStyleCnt="0"/>
      <dgm:spPr/>
    </dgm:pt>
    <dgm:pt modelId="{C59959C8-8A72-4F08-839D-95AAC82C1430}" type="pres">
      <dgm:prSet presAssocID="{4C014D2F-4112-478A-9065-F84FC90C5D18}" presName="sibTrans" presStyleLbl="sibTrans2D1" presStyleIdx="3" presStyleCnt="12"/>
      <dgm:spPr/>
    </dgm:pt>
    <dgm:pt modelId="{EB056007-1D23-47D1-B7A3-8E2B4E2BA14B}" type="pres">
      <dgm:prSet presAssocID="{0274E757-1229-4B99-A228-BBC6ABB2ACA1}" presName="node" presStyleLbl="node1" presStyleIdx="4" presStyleCnt="12" custScaleX="200348" custScaleY="180965">
        <dgm:presLayoutVars>
          <dgm:bulletEnabled val="1"/>
        </dgm:presLayoutVars>
      </dgm:prSet>
      <dgm:spPr/>
    </dgm:pt>
    <dgm:pt modelId="{A42723FF-2561-4294-BC63-43F64C1FBFE6}" type="pres">
      <dgm:prSet presAssocID="{0274E757-1229-4B99-A228-BBC6ABB2ACA1}" presName="dummy" presStyleCnt="0"/>
      <dgm:spPr/>
    </dgm:pt>
    <dgm:pt modelId="{50AF9D71-77B8-4638-9C72-27697F89473C}" type="pres">
      <dgm:prSet presAssocID="{2430AEC9-CFF0-4EA5-A29C-7302F63B6D3B}" presName="sibTrans" presStyleLbl="sibTrans2D1" presStyleIdx="4" presStyleCnt="12"/>
      <dgm:spPr/>
    </dgm:pt>
    <dgm:pt modelId="{412D0560-ECED-4F4A-934B-9AF924A5C3FC}" type="pres">
      <dgm:prSet presAssocID="{468202AC-E041-481F-8C5E-067D4E6BBAF1}" presName="node" presStyleLbl="node1" presStyleIdx="5" presStyleCnt="12" custScaleX="179319" custScaleY="181369" custRadScaleRad="101421" custRadScaleInc="-8242">
        <dgm:presLayoutVars>
          <dgm:bulletEnabled val="1"/>
        </dgm:presLayoutVars>
      </dgm:prSet>
      <dgm:spPr/>
    </dgm:pt>
    <dgm:pt modelId="{FF209EAB-7122-4642-A627-D9AFCCF9E2B7}" type="pres">
      <dgm:prSet presAssocID="{468202AC-E041-481F-8C5E-067D4E6BBAF1}" presName="dummy" presStyleCnt="0"/>
      <dgm:spPr/>
    </dgm:pt>
    <dgm:pt modelId="{633D8CD4-1BEC-4203-A2F5-C1473EDB146D}" type="pres">
      <dgm:prSet presAssocID="{6C9129D7-2508-481E-AF48-070F1AF0FFEF}" presName="sibTrans" presStyleLbl="sibTrans2D1" presStyleIdx="5" presStyleCnt="12"/>
      <dgm:spPr/>
    </dgm:pt>
    <dgm:pt modelId="{58223019-4878-4B5C-B123-C18D14D7D90E}" type="pres">
      <dgm:prSet presAssocID="{9BA5FE5E-6AA9-4C30-9779-43AF431526B3}" presName="node" presStyleLbl="node1" presStyleIdx="6" presStyleCnt="12" custScaleX="161032" custScaleY="153647" custRadScaleRad="90648" custRadScaleInc="-359">
        <dgm:presLayoutVars>
          <dgm:bulletEnabled val="1"/>
        </dgm:presLayoutVars>
      </dgm:prSet>
      <dgm:spPr/>
    </dgm:pt>
    <dgm:pt modelId="{15F57814-2573-4E24-B9DE-2364D88319FC}" type="pres">
      <dgm:prSet presAssocID="{9BA5FE5E-6AA9-4C30-9779-43AF431526B3}" presName="dummy" presStyleCnt="0"/>
      <dgm:spPr/>
    </dgm:pt>
    <dgm:pt modelId="{E0F203F4-F7EF-4738-975D-C32B5DFE5756}" type="pres">
      <dgm:prSet presAssocID="{D345972C-9218-4E56-A603-0BD42A06AB3D}" presName="sibTrans" presStyleLbl="sibTrans2D1" presStyleIdx="6" presStyleCnt="12"/>
      <dgm:spPr/>
    </dgm:pt>
    <dgm:pt modelId="{611C89F0-449D-41A6-8714-04315D6C9DD3}" type="pres">
      <dgm:prSet presAssocID="{8159702D-9141-49BE-BDE5-E21EB9E779AC}" presName="node" presStyleLbl="node1" presStyleIdx="7" presStyleCnt="12" custScaleX="194982" custScaleY="169951">
        <dgm:presLayoutVars>
          <dgm:bulletEnabled val="1"/>
        </dgm:presLayoutVars>
      </dgm:prSet>
      <dgm:spPr/>
    </dgm:pt>
    <dgm:pt modelId="{47BB21A2-91C8-4330-938A-2E8CD80108AB}" type="pres">
      <dgm:prSet presAssocID="{8159702D-9141-49BE-BDE5-E21EB9E779AC}" presName="dummy" presStyleCnt="0"/>
      <dgm:spPr/>
    </dgm:pt>
    <dgm:pt modelId="{95CDAC89-6C4D-4B43-94DC-D544AAA1B09B}" type="pres">
      <dgm:prSet presAssocID="{4C861CF3-E220-4365-8CDA-2568317BBE43}" presName="sibTrans" presStyleLbl="sibTrans2D1" presStyleIdx="7" presStyleCnt="12"/>
      <dgm:spPr/>
    </dgm:pt>
    <dgm:pt modelId="{EEF87A5E-F64B-4558-9E19-6F90CB101E0F}" type="pres">
      <dgm:prSet presAssocID="{EC515C3E-FAA5-4C13-8B89-C7C90C2DFE74}" presName="node" presStyleLbl="node1" presStyleIdx="8" presStyleCnt="12" custScaleX="193510" custScaleY="176431">
        <dgm:presLayoutVars>
          <dgm:bulletEnabled val="1"/>
        </dgm:presLayoutVars>
      </dgm:prSet>
      <dgm:spPr/>
    </dgm:pt>
    <dgm:pt modelId="{46FA2A5F-3A3F-45C6-B280-56A24E44E974}" type="pres">
      <dgm:prSet presAssocID="{EC515C3E-FAA5-4C13-8B89-C7C90C2DFE74}" presName="dummy" presStyleCnt="0"/>
      <dgm:spPr/>
    </dgm:pt>
    <dgm:pt modelId="{6334A7E6-7A5D-4438-9278-552799A0C514}" type="pres">
      <dgm:prSet presAssocID="{02C14F0E-354B-43E5-BA7B-A54CE3EB768B}" presName="sibTrans" presStyleLbl="sibTrans2D1" presStyleIdx="8" presStyleCnt="12"/>
      <dgm:spPr/>
    </dgm:pt>
    <dgm:pt modelId="{CD529889-DDAE-422A-B9EA-494D970DF65B}" type="pres">
      <dgm:prSet presAssocID="{F990D1F6-DFCF-4DBD-B423-C677F6E6BB75}" presName="node" presStyleLbl="node1" presStyleIdx="9" presStyleCnt="12" custScaleX="196964" custScaleY="181214">
        <dgm:presLayoutVars>
          <dgm:bulletEnabled val="1"/>
        </dgm:presLayoutVars>
      </dgm:prSet>
      <dgm:spPr/>
    </dgm:pt>
    <dgm:pt modelId="{F390642B-4C2E-44A3-9556-7C7F281F54D0}" type="pres">
      <dgm:prSet presAssocID="{F990D1F6-DFCF-4DBD-B423-C677F6E6BB75}" presName="dummy" presStyleCnt="0"/>
      <dgm:spPr/>
    </dgm:pt>
    <dgm:pt modelId="{A19944DD-4514-4C98-9A8D-0DD9C7359C36}" type="pres">
      <dgm:prSet presAssocID="{CD870174-F71B-4C67-B51E-42833158B2B6}" presName="sibTrans" presStyleLbl="sibTrans2D1" presStyleIdx="9" presStyleCnt="12"/>
      <dgm:spPr/>
    </dgm:pt>
    <dgm:pt modelId="{25028A8B-4F56-4F86-BC17-5FAE074D36B6}" type="pres">
      <dgm:prSet presAssocID="{849D28BD-D04D-4567-91AF-DFDC0849CBEC}" presName="node" presStyleLbl="node1" presStyleIdx="10" presStyleCnt="12" custScaleX="193272" custScaleY="176920">
        <dgm:presLayoutVars>
          <dgm:bulletEnabled val="1"/>
        </dgm:presLayoutVars>
      </dgm:prSet>
      <dgm:spPr/>
    </dgm:pt>
    <dgm:pt modelId="{C6F76AC8-EF5A-40BB-B40D-F0178036C070}" type="pres">
      <dgm:prSet presAssocID="{849D28BD-D04D-4567-91AF-DFDC0849CBEC}" presName="dummy" presStyleCnt="0"/>
      <dgm:spPr/>
    </dgm:pt>
    <dgm:pt modelId="{25B0E797-4D81-40E4-96EF-AB23201098FD}" type="pres">
      <dgm:prSet presAssocID="{84636469-E8FE-4DA2-9CEB-9DB610DC4E14}" presName="sibTrans" presStyleLbl="sibTrans2D1" presStyleIdx="10" presStyleCnt="12"/>
      <dgm:spPr/>
    </dgm:pt>
    <dgm:pt modelId="{E34D7FC5-EE33-48C3-9DE1-1753AEB60F99}" type="pres">
      <dgm:prSet presAssocID="{6075FB38-8D23-491B-BCCB-3FCE50083D66}" presName="node" presStyleLbl="node1" presStyleIdx="11" presStyleCnt="12" custScaleX="192172" custScaleY="184298" custRadScaleRad="97062" custRadScaleInc="-10065">
        <dgm:presLayoutVars>
          <dgm:bulletEnabled val="1"/>
        </dgm:presLayoutVars>
      </dgm:prSet>
      <dgm:spPr/>
    </dgm:pt>
    <dgm:pt modelId="{EE30BCB8-FAFE-45F2-9D95-AF75CBE2CD0D}" type="pres">
      <dgm:prSet presAssocID="{6075FB38-8D23-491B-BCCB-3FCE50083D66}" presName="dummy" presStyleCnt="0"/>
      <dgm:spPr/>
    </dgm:pt>
    <dgm:pt modelId="{B18DDEA2-B32D-4902-9B53-D8A7F9484FC6}" type="pres">
      <dgm:prSet presAssocID="{B949567F-B4A8-4E86-877E-5D50780C3942}" presName="sibTrans" presStyleLbl="sibTrans2D1" presStyleIdx="11" presStyleCnt="12"/>
      <dgm:spPr/>
    </dgm:pt>
  </dgm:ptLst>
  <dgm:cxnLst>
    <dgm:cxn modelId="{7202E901-11D6-4C41-8B9E-64E85F6ABA35}" srcId="{BAC81A0E-5055-4FB1-96DC-91848A5694C6}" destId="{0274E757-1229-4B99-A228-BBC6ABB2ACA1}" srcOrd="4" destOrd="0" parTransId="{9405D574-A52B-43D7-A360-07A9A6820598}" sibTransId="{2430AEC9-CFF0-4EA5-A29C-7302F63B6D3B}"/>
    <dgm:cxn modelId="{5316400D-6732-4F0D-AE71-CCC55DEA651C}" type="presOf" srcId="{468202AC-E041-481F-8C5E-067D4E6BBAF1}" destId="{412D0560-ECED-4F4A-934B-9AF924A5C3FC}" srcOrd="0" destOrd="0" presId="urn:microsoft.com/office/officeart/2005/8/layout/radial6"/>
    <dgm:cxn modelId="{5C772214-9ED8-423B-865D-F7E32F222EE1}" srcId="{BAC81A0E-5055-4FB1-96DC-91848A5694C6}" destId="{9D9DF509-EA84-4C9E-8CA7-B24FAB5A56F6}" srcOrd="1" destOrd="0" parTransId="{78053827-54D6-49E2-90C7-90D8000D9E74}" sibTransId="{C8DF3F6F-08DE-49AC-A7F0-D203DC9196F0}"/>
    <dgm:cxn modelId="{1C8D5020-BC05-4DEE-8D15-76D4D8B78E4C}" type="presOf" srcId="{D802EAF7-89B8-41D5-9147-9A91F9A81881}" destId="{73618E9C-018A-4107-8095-C38936AA95C0}" srcOrd="0" destOrd="0" presId="urn:microsoft.com/office/officeart/2005/8/layout/radial6"/>
    <dgm:cxn modelId="{5B37B124-2EC9-4CCA-AAC4-44B7BEC9D679}" type="presOf" srcId="{C732E37A-BDDD-483A-A98E-25F0BED142B5}" destId="{250E20C1-5D52-46E1-8456-5F993CFDD4E3}" srcOrd="0" destOrd="0" presId="urn:microsoft.com/office/officeart/2005/8/layout/radial6"/>
    <dgm:cxn modelId="{84DDDC27-9650-4CBC-BDCA-69F09D08406E}" srcId="{BAC81A0E-5055-4FB1-96DC-91848A5694C6}" destId="{EC515C3E-FAA5-4C13-8B89-C7C90C2DFE74}" srcOrd="8" destOrd="0" parTransId="{3C71F6F3-DAD5-447E-A5EF-A1205D59B8F9}" sibTransId="{02C14F0E-354B-43E5-BA7B-A54CE3EB768B}"/>
    <dgm:cxn modelId="{9AA5752C-86AD-4687-8534-00E28862A5C8}" type="presOf" srcId="{BAC81A0E-5055-4FB1-96DC-91848A5694C6}" destId="{CFAEC793-83EB-4678-B7DA-20FFC82A7AAD}" srcOrd="0" destOrd="0" presId="urn:microsoft.com/office/officeart/2005/8/layout/radial6"/>
    <dgm:cxn modelId="{D6791435-EAD3-4922-A44F-7A7251F2B860}" type="presOf" srcId="{4C861CF3-E220-4365-8CDA-2568317BBE43}" destId="{95CDAC89-6C4D-4B43-94DC-D544AAA1B09B}" srcOrd="0" destOrd="0" presId="urn:microsoft.com/office/officeart/2005/8/layout/radial6"/>
    <dgm:cxn modelId="{4C90A238-2C87-40B4-880E-DA185F99F2E0}" type="presOf" srcId="{2430AEC9-CFF0-4EA5-A29C-7302F63B6D3B}" destId="{50AF9D71-77B8-4638-9C72-27697F89473C}" srcOrd="0" destOrd="0" presId="urn:microsoft.com/office/officeart/2005/8/layout/radial6"/>
    <dgm:cxn modelId="{A96F8940-ACDE-40CA-8A77-975BAFF3758B}" type="presOf" srcId="{F655A105-A2A5-4FCA-9F4E-035EC7D73B1A}" destId="{0D9CF71F-00D9-46AC-913A-05B8010FBBEB}" srcOrd="0" destOrd="0" presId="urn:microsoft.com/office/officeart/2005/8/layout/radial6"/>
    <dgm:cxn modelId="{EFA69242-B246-41BA-BFAE-CAF8A9A67E93}" type="presOf" srcId="{EC515C3E-FAA5-4C13-8B89-C7C90C2DFE74}" destId="{EEF87A5E-F64B-4558-9E19-6F90CB101E0F}" srcOrd="0" destOrd="0" presId="urn:microsoft.com/office/officeart/2005/8/layout/radial6"/>
    <dgm:cxn modelId="{9BC93747-C0EA-4F99-BE59-D45511E74616}" type="presOf" srcId="{849D28BD-D04D-4567-91AF-DFDC0849CBEC}" destId="{25028A8B-4F56-4F86-BC17-5FAE074D36B6}" srcOrd="0" destOrd="0" presId="urn:microsoft.com/office/officeart/2005/8/layout/radial6"/>
    <dgm:cxn modelId="{D0945447-EE34-40DD-955D-C83FA6955CDF}" type="presOf" srcId="{6075FB38-8D23-491B-BCCB-3FCE50083D66}" destId="{E34D7FC5-EE33-48C3-9DE1-1753AEB60F99}" srcOrd="0" destOrd="0" presId="urn:microsoft.com/office/officeart/2005/8/layout/radial6"/>
    <dgm:cxn modelId="{72A38147-3AA9-4920-9F6C-5FA2D0EEE7E9}" type="presOf" srcId="{02C14F0E-354B-43E5-BA7B-A54CE3EB768B}" destId="{6334A7E6-7A5D-4438-9278-552799A0C514}" srcOrd="0" destOrd="0" presId="urn:microsoft.com/office/officeart/2005/8/layout/radial6"/>
    <dgm:cxn modelId="{7B1F3D6A-331A-47CA-88F6-DED69C30A2D8}" type="presOf" srcId="{84636469-E8FE-4DA2-9CEB-9DB610DC4E14}" destId="{25B0E797-4D81-40E4-96EF-AB23201098FD}" srcOrd="0" destOrd="0" presId="urn:microsoft.com/office/officeart/2005/8/layout/radial6"/>
    <dgm:cxn modelId="{0530514A-84F9-428D-BCF2-E697748A4774}" type="presOf" srcId="{F990D1F6-DFCF-4DBD-B423-C677F6E6BB75}" destId="{CD529889-DDAE-422A-B9EA-494D970DF65B}" srcOrd="0" destOrd="0" presId="urn:microsoft.com/office/officeart/2005/8/layout/radial6"/>
    <dgm:cxn modelId="{94AA8E51-C212-44F2-8C3D-A8ED5D534993}" type="presOf" srcId="{C8DF3F6F-08DE-49AC-A7F0-D203DC9196F0}" destId="{0221C2FC-CDC4-4EDE-A081-8FF444192F0A}" srcOrd="0" destOrd="0" presId="urn:microsoft.com/office/officeart/2005/8/layout/radial6"/>
    <dgm:cxn modelId="{18CEFD54-0BDB-4162-ACB6-9ED3BC86F0AF}" type="presOf" srcId="{CD870174-F71B-4C67-B51E-42833158B2B6}" destId="{A19944DD-4514-4C98-9A8D-0DD9C7359C36}" srcOrd="0" destOrd="0" presId="urn:microsoft.com/office/officeart/2005/8/layout/radial6"/>
    <dgm:cxn modelId="{423DDD78-FCB6-4C19-8CB6-6EEBD6855282}" type="presOf" srcId="{9D9DF509-EA84-4C9E-8CA7-B24FAB5A56F6}" destId="{9E5364D0-0A75-4434-8446-9325501134E9}" srcOrd="0" destOrd="0" presId="urn:microsoft.com/office/officeart/2005/8/layout/radial6"/>
    <dgm:cxn modelId="{E1240F7A-D24A-497E-98E8-A9AF2FEC3813}" srcId="{BAC81A0E-5055-4FB1-96DC-91848A5694C6}" destId="{8159702D-9141-49BE-BDE5-E21EB9E779AC}" srcOrd="7" destOrd="0" parTransId="{AE5138E0-0F97-46B1-BC49-664FB876E547}" sibTransId="{4C861CF3-E220-4365-8CDA-2568317BBE43}"/>
    <dgm:cxn modelId="{96DD077E-3136-4A8A-938F-EE7DAEA6D732}" srcId="{BAC81A0E-5055-4FB1-96DC-91848A5694C6}" destId="{6075FB38-8D23-491B-BCCB-3FCE50083D66}" srcOrd="11" destOrd="0" parTransId="{B233A907-56FE-4531-A4DC-E5C4765EA234}" sibTransId="{B949567F-B4A8-4E86-877E-5D50780C3942}"/>
    <dgm:cxn modelId="{A98DCD86-9411-46CD-88CE-541B77E20079}" type="presOf" srcId="{D345972C-9218-4E56-A603-0BD42A06AB3D}" destId="{E0F203F4-F7EF-4738-975D-C32B5DFE5756}" srcOrd="0" destOrd="0" presId="urn:microsoft.com/office/officeart/2005/8/layout/radial6"/>
    <dgm:cxn modelId="{05BD6091-1C81-4106-8878-D9E2CF108367}" type="presOf" srcId="{8159702D-9141-49BE-BDE5-E21EB9E779AC}" destId="{611C89F0-449D-41A6-8714-04315D6C9DD3}" srcOrd="0" destOrd="0" presId="urn:microsoft.com/office/officeart/2005/8/layout/radial6"/>
    <dgm:cxn modelId="{83D87598-E929-4EA5-AB90-8517AF9A3848}" srcId="{BAC81A0E-5055-4FB1-96DC-91848A5694C6}" destId="{C732E37A-BDDD-483A-A98E-25F0BED142B5}" srcOrd="2" destOrd="0" parTransId="{0B98CA20-FAEF-496E-AB78-B5EEB35DDFC3}" sibTransId="{AF35B555-39A1-4D01-B41F-38483B6381F6}"/>
    <dgm:cxn modelId="{AE22459A-2251-431C-BC8A-658701A96682}" type="presOf" srcId="{0274E757-1229-4B99-A228-BBC6ABB2ACA1}" destId="{EB056007-1D23-47D1-B7A3-8E2B4E2BA14B}" srcOrd="0" destOrd="0" presId="urn:microsoft.com/office/officeart/2005/8/layout/radial6"/>
    <dgm:cxn modelId="{1786E0A0-D7D0-4AAC-9BCB-56ABF1CE6CC8}" srcId="{BAC81A0E-5055-4FB1-96DC-91848A5694C6}" destId="{B0FDF2C2-4F27-4CCD-9377-9DE50AF165F8}" srcOrd="0" destOrd="0" parTransId="{31D37A3F-1CFE-47FB-A437-A170A930DECB}" sibTransId="{D802EAF7-89B8-41D5-9147-9A91F9A81881}"/>
    <dgm:cxn modelId="{F8506BA3-AB21-4C82-A97B-E260A7FEBA12}" srcId="{BAC81A0E-5055-4FB1-96DC-91848A5694C6}" destId="{849D28BD-D04D-4567-91AF-DFDC0849CBEC}" srcOrd="10" destOrd="0" parTransId="{E4A45C15-BA1D-47D0-8CE6-930698BF1514}" sibTransId="{84636469-E8FE-4DA2-9CEB-9DB610DC4E14}"/>
    <dgm:cxn modelId="{33C792A4-1A97-42A6-9B8A-B7D74C2390BC}" srcId="{BAC81A0E-5055-4FB1-96DC-91848A5694C6}" destId="{F990D1F6-DFCF-4DBD-B423-C677F6E6BB75}" srcOrd="9" destOrd="0" parTransId="{ED1DC758-B7B1-46EE-9F18-692E97E98495}" sibTransId="{CD870174-F71B-4C67-B51E-42833158B2B6}"/>
    <dgm:cxn modelId="{BAE03EAD-312A-4FE2-B745-4812C0CBA162}" srcId="{BAC81A0E-5055-4FB1-96DC-91848A5694C6}" destId="{BEACC390-F406-419B-9F25-C7D70736AE02}" srcOrd="3" destOrd="0" parTransId="{E693597F-2C4B-4F6E-9101-AD428930E76B}" sibTransId="{4C014D2F-4112-478A-9065-F84FC90C5D18}"/>
    <dgm:cxn modelId="{ED7381B2-5457-477E-835B-74411F6BD398}" srcId="{BAC81A0E-5055-4FB1-96DC-91848A5694C6}" destId="{9BA5FE5E-6AA9-4C30-9779-43AF431526B3}" srcOrd="6" destOrd="0" parTransId="{7ACBFC3B-880D-45C3-87BA-0FB20BD71AAE}" sibTransId="{D345972C-9218-4E56-A603-0BD42A06AB3D}"/>
    <dgm:cxn modelId="{D4C4E0B4-A131-4A6C-8549-5D73CEEF1932}" type="presOf" srcId="{9BA5FE5E-6AA9-4C30-9779-43AF431526B3}" destId="{58223019-4878-4B5C-B123-C18D14D7D90E}" srcOrd="0" destOrd="0" presId="urn:microsoft.com/office/officeart/2005/8/layout/radial6"/>
    <dgm:cxn modelId="{45071CB7-2BA5-44FD-8DA3-FD0F8E6BC968}" type="presOf" srcId="{B949567F-B4A8-4E86-877E-5D50780C3942}" destId="{B18DDEA2-B32D-4902-9B53-D8A7F9484FC6}" srcOrd="0" destOrd="0" presId="urn:microsoft.com/office/officeart/2005/8/layout/radial6"/>
    <dgm:cxn modelId="{96A895BC-6499-43E3-8A26-68A0D89D19B6}" type="presOf" srcId="{BEACC390-F406-419B-9F25-C7D70736AE02}" destId="{A202D065-88C5-427E-A799-1E7CCB20081B}" srcOrd="0" destOrd="0" presId="urn:microsoft.com/office/officeart/2005/8/layout/radial6"/>
    <dgm:cxn modelId="{060B8EBD-FE67-427B-AF5A-0429ED8385C0}" type="presOf" srcId="{6C9129D7-2508-481E-AF48-070F1AF0FFEF}" destId="{633D8CD4-1BEC-4203-A2F5-C1473EDB146D}" srcOrd="0" destOrd="0" presId="urn:microsoft.com/office/officeart/2005/8/layout/radial6"/>
    <dgm:cxn modelId="{C5A814CC-FB5F-4174-9DAF-4E4A87D0C636}" srcId="{BAC81A0E-5055-4FB1-96DC-91848A5694C6}" destId="{468202AC-E041-481F-8C5E-067D4E6BBAF1}" srcOrd="5" destOrd="0" parTransId="{19D337F2-63DB-4D9E-ACA1-CD6E5ACE2D56}" sibTransId="{6C9129D7-2508-481E-AF48-070F1AF0FFEF}"/>
    <dgm:cxn modelId="{386105D5-DDD6-421B-9A4E-2C2AF9E3A8EF}" type="presOf" srcId="{4C014D2F-4112-478A-9065-F84FC90C5D18}" destId="{C59959C8-8A72-4F08-839D-95AAC82C1430}" srcOrd="0" destOrd="0" presId="urn:microsoft.com/office/officeart/2005/8/layout/radial6"/>
    <dgm:cxn modelId="{AACD00E1-F41A-430C-8685-B853179BFCBE}" srcId="{F655A105-A2A5-4FCA-9F4E-035EC7D73B1A}" destId="{BAC81A0E-5055-4FB1-96DC-91848A5694C6}" srcOrd="0" destOrd="0" parTransId="{A4227199-3CBB-4C99-B24F-B2E8CFBB4282}" sibTransId="{45FAD997-9354-40F7-96BE-05BAB679AB96}"/>
    <dgm:cxn modelId="{BB9FF1E2-5E73-4BFD-8F11-F340175C8633}" type="presOf" srcId="{AF35B555-39A1-4D01-B41F-38483B6381F6}" destId="{1863A590-02AE-4BB1-A5B3-D84F1CEFBECE}" srcOrd="0" destOrd="0" presId="urn:microsoft.com/office/officeart/2005/8/layout/radial6"/>
    <dgm:cxn modelId="{4206CAEF-3F28-44D5-9DAF-4D15D3787CDD}" type="presOf" srcId="{B0FDF2C2-4F27-4CCD-9377-9DE50AF165F8}" destId="{130B96B9-B969-4647-80C0-0528521B0F5E}" srcOrd="0" destOrd="0" presId="urn:microsoft.com/office/officeart/2005/8/layout/radial6"/>
    <dgm:cxn modelId="{35DECDA4-2B5F-426D-9138-D01F551D494C}" type="presParOf" srcId="{0D9CF71F-00D9-46AC-913A-05B8010FBBEB}" destId="{CFAEC793-83EB-4678-B7DA-20FFC82A7AAD}" srcOrd="0" destOrd="0" presId="urn:microsoft.com/office/officeart/2005/8/layout/radial6"/>
    <dgm:cxn modelId="{2704084B-1120-4B16-9515-5250D75FA839}" type="presParOf" srcId="{0D9CF71F-00D9-46AC-913A-05B8010FBBEB}" destId="{130B96B9-B969-4647-80C0-0528521B0F5E}" srcOrd="1" destOrd="0" presId="urn:microsoft.com/office/officeart/2005/8/layout/radial6"/>
    <dgm:cxn modelId="{85A1B01E-874D-4952-9D9E-D91D8E349246}" type="presParOf" srcId="{0D9CF71F-00D9-46AC-913A-05B8010FBBEB}" destId="{864BB0E1-BEDF-4CA1-A082-BC8FA07BADDA}" srcOrd="2" destOrd="0" presId="urn:microsoft.com/office/officeart/2005/8/layout/radial6"/>
    <dgm:cxn modelId="{341FE307-7A7F-412E-A82E-5C1B458874F1}" type="presParOf" srcId="{0D9CF71F-00D9-46AC-913A-05B8010FBBEB}" destId="{73618E9C-018A-4107-8095-C38936AA95C0}" srcOrd="3" destOrd="0" presId="urn:microsoft.com/office/officeart/2005/8/layout/radial6"/>
    <dgm:cxn modelId="{FBCE3ED6-8D9A-4DDD-8582-8628AEF8DCC4}" type="presParOf" srcId="{0D9CF71F-00D9-46AC-913A-05B8010FBBEB}" destId="{9E5364D0-0A75-4434-8446-9325501134E9}" srcOrd="4" destOrd="0" presId="urn:microsoft.com/office/officeart/2005/8/layout/radial6"/>
    <dgm:cxn modelId="{933C9911-A0F8-475B-B3FF-151F23931A26}" type="presParOf" srcId="{0D9CF71F-00D9-46AC-913A-05B8010FBBEB}" destId="{B338D475-9A30-4256-81F6-5E7C2B992D87}" srcOrd="5" destOrd="0" presId="urn:microsoft.com/office/officeart/2005/8/layout/radial6"/>
    <dgm:cxn modelId="{E03D128C-02BB-461C-9047-458A2287A90D}" type="presParOf" srcId="{0D9CF71F-00D9-46AC-913A-05B8010FBBEB}" destId="{0221C2FC-CDC4-4EDE-A081-8FF444192F0A}" srcOrd="6" destOrd="0" presId="urn:microsoft.com/office/officeart/2005/8/layout/radial6"/>
    <dgm:cxn modelId="{B8CF9C9A-AE30-41CF-A333-8D41212E2451}" type="presParOf" srcId="{0D9CF71F-00D9-46AC-913A-05B8010FBBEB}" destId="{250E20C1-5D52-46E1-8456-5F993CFDD4E3}" srcOrd="7" destOrd="0" presId="urn:microsoft.com/office/officeart/2005/8/layout/radial6"/>
    <dgm:cxn modelId="{82B186BE-35CD-4C75-AAD8-4239FB0FDC8D}" type="presParOf" srcId="{0D9CF71F-00D9-46AC-913A-05B8010FBBEB}" destId="{6D1BA99C-F7C3-4B73-89CD-C63CA6B1B570}" srcOrd="8" destOrd="0" presId="urn:microsoft.com/office/officeart/2005/8/layout/radial6"/>
    <dgm:cxn modelId="{2B3129DF-50AF-4638-9BFD-5D91661B21D6}" type="presParOf" srcId="{0D9CF71F-00D9-46AC-913A-05B8010FBBEB}" destId="{1863A590-02AE-4BB1-A5B3-D84F1CEFBECE}" srcOrd="9" destOrd="0" presId="urn:microsoft.com/office/officeart/2005/8/layout/radial6"/>
    <dgm:cxn modelId="{50EB61BE-3D96-455E-BF7B-9A9F63B71579}" type="presParOf" srcId="{0D9CF71F-00D9-46AC-913A-05B8010FBBEB}" destId="{A202D065-88C5-427E-A799-1E7CCB20081B}" srcOrd="10" destOrd="0" presId="urn:microsoft.com/office/officeart/2005/8/layout/radial6"/>
    <dgm:cxn modelId="{A74FCF27-FA30-4DF9-98EA-7CF3E9F86018}" type="presParOf" srcId="{0D9CF71F-00D9-46AC-913A-05B8010FBBEB}" destId="{1D7E0FC8-E336-4E2D-862F-A101D4FB9AB4}" srcOrd="11" destOrd="0" presId="urn:microsoft.com/office/officeart/2005/8/layout/radial6"/>
    <dgm:cxn modelId="{6818B889-C9E6-45D3-85BA-3A3E0122515F}" type="presParOf" srcId="{0D9CF71F-00D9-46AC-913A-05B8010FBBEB}" destId="{C59959C8-8A72-4F08-839D-95AAC82C1430}" srcOrd="12" destOrd="0" presId="urn:microsoft.com/office/officeart/2005/8/layout/radial6"/>
    <dgm:cxn modelId="{8084F05C-D95D-476B-B5DE-BBC47E96109A}" type="presParOf" srcId="{0D9CF71F-00D9-46AC-913A-05B8010FBBEB}" destId="{EB056007-1D23-47D1-B7A3-8E2B4E2BA14B}" srcOrd="13" destOrd="0" presId="urn:microsoft.com/office/officeart/2005/8/layout/radial6"/>
    <dgm:cxn modelId="{4BB74FA5-DB2C-470C-A900-C9EA1F80C1BC}" type="presParOf" srcId="{0D9CF71F-00D9-46AC-913A-05B8010FBBEB}" destId="{A42723FF-2561-4294-BC63-43F64C1FBFE6}" srcOrd="14" destOrd="0" presId="urn:microsoft.com/office/officeart/2005/8/layout/radial6"/>
    <dgm:cxn modelId="{D8B1EF08-2F9B-455B-9866-BACE009806A7}" type="presParOf" srcId="{0D9CF71F-00D9-46AC-913A-05B8010FBBEB}" destId="{50AF9D71-77B8-4638-9C72-27697F89473C}" srcOrd="15" destOrd="0" presId="urn:microsoft.com/office/officeart/2005/8/layout/radial6"/>
    <dgm:cxn modelId="{9D7884C3-677C-4A3C-BD77-11802DA76948}" type="presParOf" srcId="{0D9CF71F-00D9-46AC-913A-05B8010FBBEB}" destId="{412D0560-ECED-4F4A-934B-9AF924A5C3FC}" srcOrd="16" destOrd="0" presId="urn:microsoft.com/office/officeart/2005/8/layout/radial6"/>
    <dgm:cxn modelId="{44C19B23-A673-4703-B144-640860E5786A}" type="presParOf" srcId="{0D9CF71F-00D9-46AC-913A-05B8010FBBEB}" destId="{FF209EAB-7122-4642-A627-D9AFCCF9E2B7}" srcOrd="17" destOrd="0" presId="urn:microsoft.com/office/officeart/2005/8/layout/radial6"/>
    <dgm:cxn modelId="{9FF26A08-D3C0-4F9A-B783-16B753D980EA}" type="presParOf" srcId="{0D9CF71F-00D9-46AC-913A-05B8010FBBEB}" destId="{633D8CD4-1BEC-4203-A2F5-C1473EDB146D}" srcOrd="18" destOrd="0" presId="urn:microsoft.com/office/officeart/2005/8/layout/radial6"/>
    <dgm:cxn modelId="{D349AB29-364F-4EAD-A56D-A8E736451288}" type="presParOf" srcId="{0D9CF71F-00D9-46AC-913A-05B8010FBBEB}" destId="{58223019-4878-4B5C-B123-C18D14D7D90E}" srcOrd="19" destOrd="0" presId="urn:microsoft.com/office/officeart/2005/8/layout/radial6"/>
    <dgm:cxn modelId="{C3C5AB22-917C-4D4E-9955-6D9A3C07CD00}" type="presParOf" srcId="{0D9CF71F-00D9-46AC-913A-05B8010FBBEB}" destId="{15F57814-2573-4E24-B9DE-2364D88319FC}" srcOrd="20" destOrd="0" presId="urn:microsoft.com/office/officeart/2005/8/layout/radial6"/>
    <dgm:cxn modelId="{020BC916-9159-4F36-8060-939416AD2EFF}" type="presParOf" srcId="{0D9CF71F-00D9-46AC-913A-05B8010FBBEB}" destId="{E0F203F4-F7EF-4738-975D-C32B5DFE5756}" srcOrd="21" destOrd="0" presId="urn:microsoft.com/office/officeart/2005/8/layout/radial6"/>
    <dgm:cxn modelId="{439E1E20-C0AE-43D7-A5DE-1040CADC43F7}" type="presParOf" srcId="{0D9CF71F-00D9-46AC-913A-05B8010FBBEB}" destId="{611C89F0-449D-41A6-8714-04315D6C9DD3}" srcOrd="22" destOrd="0" presId="urn:microsoft.com/office/officeart/2005/8/layout/radial6"/>
    <dgm:cxn modelId="{73EF5964-F62F-4479-905A-FE40EF604F46}" type="presParOf" srcId="{0D9CF71F-00D9-46AC-913A-05B8010FBBEB}" destId="{47BB21A2-91C8-4330-938A-2E8CD80108AB}" srcOrd="23" destOrd="0" presId="urn:microsoft.com/office/officeart/2005/8/layout/radial6"/>
    <dgm:cxn modelId="{78B48D87-6ECD-4B35-9085-C1CE27C568CB}" type="presParOf" srcId="{0D9CF71F-00D9-46AC-913A-05B8010FBBEB}" destId="{95CDAC89-6C4D-4B43-94DC-D544AAA1B09B}" srcOrd="24" destOrd="0" presId="urn:microsoft.com/office/officeart/2005/8/layout/radial6"/>
    <dgm:cxn modelId="{9D45D89B-AAB1-4B6D-A71F-DF3C11905605}" type="presParOf" srcId="{0D9CF71F-00D9-46AC-913A-05B8010FBBEB}" destId="{EEF87A5E-F64B-4558-9E19-6F90CB101E0F}" srcOrd="25" destOrd="0" presId="urn:microsoft.com/office/officeart/2005/8/layout/radial6"/>
    <dgm:cxn modelId="{0BC4B180-B023-42C5-AC42-53C781F574A8}" type="presParOf" srcId="{0D9CF71F-00D9-46AC-913A-05B8010FBBEB}" destId="{46FA2A5F-3A3F-45C6-B280-56A24E44E974}" srcOrd="26" destOrd="0" presId="urn:microsoft.com/office/officeart/2005/8/layout/radial6"/>
    <dgm:cxn modelId="{FE7F860E-5FB0-4B03-809C-48A1EFC44B11}" type="presParOf" srcId="{0D9CF71F-00D9-46AC-913A-05B8010FBBEB}" destId="{6334A7E6-7A5D-4438-9278-552799A0C514}" srcOrd="27" destOrd="0" presId="urn:microsoft.com/office/officeart/2005/8/layout/radial6"/>
    <dgm:cxn modelId="{D32ACDF8-F262-4E26-8615-C88F0E31F219}" type="presParOf" srcId="{0D9CF71F-00D9-46AC-913A-05B8010FBBEB}" destId="{CD529889-DDAE-422A-B9EA-494D970DF65B}" srcOrd="28" destOrd="0" presId="urn:microsoft.com/office/officeart/2005/8/layout/radial6"/>
    <dgm:cxn modelId="{C9A39936-C6AD-4CA6-A738-D82B4DE2A6E1}" type="presParOf" srcId="{0D9CF71F-00D9-46AC-913A-05B8010FBBEB}" destId="{F390642B-4C2E-44A3-9556-7C7F281F54D0}" srcOrd="29" destOrd="0" presId="urn:microsoft.com/office/officeart/2005/8/layout/radial6"/>
    <dgm:cxn modelId="{4CD45799-A333-464D-92A0-F89F7B3B3A82}" type="presParOf" srcId="{0D9CF71F-00D9-46AC-913A-05B8010FBBEB}" destId="{A19944DD-4514-4C98-9A8D-0DD9C7359C36}" srcOrd="30" destOrd="0" presId="urn:microsoft.com/office/officeart/2005/8/layout/radial6"/>
    <dgm:cxn modelId="{5BA58126-7AFA-4133-AEC9-2842888EBA95}" type="presParOf" srcId="{0D9CF71F-00D9-46AC-913A-05B8010FBBEB}" destId="{25028A8B-4F56-4F86-BC17-5FAE074D36B6}" srcOrd="31" destOrd="0" presId="urn:microsoft.com/office/officeart/2005/8/layout/radial6"/>
    <dgm:cxn modelId="{760700C4-7D98-411D-A8B4-6CAF8B413E00}" type="presParOf" srcId="{0D9CF71F-00D9-46AC-913A-05B8010FBBEB}" destId="{C6F76AC8-EF5A-40BB-B40D-F0178036C070}" srcOrd="32" destOrd="0" presId="urn:microsoft.com/office/officeart/2005/8/layout/radial6"/>
    <dgm:cxn modelId="{0770F6A4-1897-4DD3-97CB-CA01E8F87D28}" type="presParOf" srcId="{0D9CF71F-00D9-46AC-913A-05B8010FBBEB}" destId="{25B0E797-4D81-40E4-96EF-AB23201098FD}" srcOrd="33" destOrd="0" presId="urn:microsoft.com/office/officeart/2005/8/layout/radial6"/>
    <dgm:cxn modelId="{0154D018-FEC3-4DE8-8486-BFDE0545474D}" type="presParOf" srcId="{0D9CF71F-00D9-46AC-913A-05B8010FBBEB}" destId="{E34D7FC5-EE33-48C3-9DE1-1753AEB60F99}" srcOrd="34" destOrd="0" presId="urn:microsoft.com/office/officeart/2005/8/layout/radial6"/>
    <dgm:cxn modelId="{0D5914F0-55E3-4A34-9D4F-C7EAA1A1343C}" type="presParOf" srcId="{0D9CF71F-00D9-46AC-913A-05B8010FBBEB}" destId="{EE30BCB8-FAFE-45F2-9D95-AF75CBE2CD0D}" srcOrd="35" destOrd="0" presId="urn:microsoft.com/office/officeart/2005/8/layout/radial6"/>
    <dgm:cxn modelId="{21F0C69F-49E7-4A93-9A83-97B6F8476938}" type="presParOf" srcId="{0D9CF71F-00D9-46AC-913A-05B8010FBBEB}" destId="{B18DDEA2-B32D-4902-9B53-D8A7F9484FC6}" srcOrd="36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23CB25-AC58-435A-93E2-B79E6EACD6D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55850D5-F93B-4B61-95C5-1F3A194DCCCB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k-UA" sz="2000" b="1" dirty="0">
              <a:solidFill>
                <a:srgbClr val="FF0000"/>
              </a:solidFill>
            </a:rPr>
            <a:t>ЗАХИСТИТ ВІД КІБЕРЗЛОЧИНІВ</a:t>
          </a:r>
        </a:p>
      </dgm:t>
    </dgm:pt>
    <dgm:pt modelId="{5914EEE2-3E7A-408C-B9F3-6B753C26728C}" type="parTrans" cxnId="{F9F861A0-2693-4474-A8C4-9AB7C89BF2FB}">
      <dgm:prSet/>
      <dgm:spPr/>
      <dgm:t>
        <a:bodyPr/>
        <a:lstStyle/>
        <a:p>
          <a:endParaRPr lang="uk-UA"/>
        </a:p>
      </dgm:t>
    </dgm:pt>
    <dgm:pt modelId="{2058EBA0-2C46-41C5-8A4D-24E33156E49E}" type="sibTrans" cxnId="{F9F861A0-2693-4474-A8C4-9AB7C89BF2FB}">
      <dgm:prSet/>
      <dgm:spPr/>
      <dgm:t>
        <a:bodyPr/>
        <a:lstStyle/>
        <a:p>
          <a:endParaRPr lang="uk-UA"/>
        </a:p>
      </dgm:t>
    </dgm:pt>
    <dgm:pt modelId="{F69F3F30-158D-474C-9B01-1EB9A948B29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</a:rPr>
            <a:t>Зберігати ПІН-код </a:t>
          </a:r>
        </a:p>
      </dgm:t>
    </dgm:pt>
    <dgm:pt modelId="{C8F5EB0A-62DB-49DB-8C81-21A769602D67}" type="parTrans" cxnId="{67FFE985-E600-4B9A-960A-1EE47ED09155}">
      <dgm:prSet/>
      <dgm:spPr/>
      <dgm:t>
        <a:bodyPr/>
        <a:lstStyle/>
        <a:p>
          <a:endParaRPr lang="uk-UA"/>
        </a:p>
      </dgm:t>
    </dgm:pt>
    <dgm:pt modelId="{8121E01C-12C9-4EE3-B5D4-D8E9D56B6D8B}" type="sibTrans" cxnId="{67FFE985-E600-4B9A-960A-1EE47ED09155}">
      <dgm:prSet/>
      <dgm:spPr/>
      <dgm:t>
        <a:bodyPr/>
        <a:lstStyle/>
        <a:p>
          <a:endParaRPr lang="uk-UA"/>
        </a:p>
      </dgm:t>
    </dgm:pt>
    <dgm:pt modelId="{7F3CC216-CD25-4153-854E-D3CA0E57B0D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</a:rPr>
            <a:t>не повідомляти третім особам паролі </a:t>
          </a:r>
        </a:p>
      </dgm:t>
    </dgm:pt>
    <dgm:pt modelId="{69B83E16-2C5E-4505-8B9E-400051609715}" type="parTrans" cxnId="{2EAAB4F6-BD80-4D70-88C6-395BBA33026F}">
      <dgm:prSet/>
      <dgm:spPr/>
      <dgm:t>
        <a:bodyPr/>
        <a:lstStyle/>
        <a:p>
          <a:endParaRPr lang="uk-UA"/>
        </a:p>
      </dgm:t>
    </dgm:pt>
    <dgm:pt modelId="{5DAA823B-6209-439A-AC32-377C37E2563C}" type="sibTrans" cxnId="{2EAAB4F6-BD80-4D70-88C6-395BBA33026F}">
      <dgm:prSet/>
      <dgm:spPr/>
      <dgm:t>
        <a:bodyPr/>
        <a:lstStyle/>
        <a:p>
          <a:endParaRPr lang="uk-UA"/>
        </a:p>
      </dgm:t>
    </dgm:pt>
    <dgm:pt modelId="{7C861103-FEDA-4C19-A6BC-131592912A6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</a:rPr>
            <a:t>обережно при інтернет-покупки</a:t>
          </a:r>
        </a:p>
      </dgm:t>
    </dgm:pt>
    <dgm:pt modelId="{3C04E7A3-4457-4D0C-B92A-CE131ECCA331}" type="parTrans" cxnId="{784FB3C6-1ADB-4F12-8FC6-AE8D9762E84B}">
      <dgm:prSet/>
      <dgm:spPr/>
      <dgm:t>
        <a:bodyPr/>
        <a:lstStyle/>
        <a:p>
          <a:endParaRPr lang="uk-UA"/>
        </a:p>
      </dgm:t>
    </dgm:pt>
    <dgm:pt modelId="{09AF4E20-B3C3-4396-9DA7-9D0E143F9A23}" type="sibTrans" cxnId="{784FB3C6-1ADB-4F12-8FC6-AE8D9762E84B}">
      <dgm:prSet/>
      <dgm:spPr/>
      <dgm:t>
        <a:bodyPr/>
        <a:lstStyle/>
        <a:p>
          <a:endParaRPr lang="uk-UA"/>
        </a:p>
      </dgm:t>
    </dgm:pt>
    <dgm:pt modelId="{FD9828F8-5C74-408F-96D3-8DF098B97FD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</a:rPr>
            <a:t>обережно з банкоматами</a:t>
          </a:r>
        </a:p>
      </dgm:t>
    </dgm:pt>
    <dgm:pt modelId="{DAF0EC55-66FB-4270-A07B-3B8269EFD776}" type="parTrans" cxnId="{BA923618-D866-4796-BDA8-6C6FBCB73FEA}">
      <dgm:prSet/>
      <dgm:spPr/>
      <dgm:t>
        <a:bodyPr/>
        <a:lstStyle/>
        <a:p>
          <a:endParaRPr lang="uk-UA"/>
        </a:p>
      </dgm:t>
    </dgm:pt>
    <dgm:pt modelId="{937F1751-7CFA-447A-B95F-4473F0E92706}" type="sibTrans" cxnId="{BA923618-D866-4796-BDA8-6C6FBCB73FEA}">
      <dgm:prSet/>
      <dgm:spPr/>
      <dgm:t>
        <a:bodyPr/>
        <a:lstStyle/>
        <a:p>
          <a:endParaRPr lang="uk-UA"/>
        </a:p>
      </dgm:t>
    </dgm:pt>
    <dgm:pt modelId="{DDB7F14F-2C64-4C58-AAB4-C2502E5D4BB6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</a:rPr>
            <a:t>не використовувати неліцензійне програмне забезпечення</a:t>
          </a:r>
        </a:p>
      </dgm:t>
    </dgm:pt>
    <dgm:pt modelId="{C2845204-6B95-49D6-BE44-986BAECDEB4B}" type="parTrans" cxnId="{B464BA43-C793-4103-A561-5BC4B6BFCCA8}">
      <dgm:prSet/>
      <dgm:spPr/>
      <dgm:t>
        <a:bodyPr/>
        <a:lstStyle/>
        <a:p>
          <a:endParaRPr lang="uk-UA"/>
        </a:p>
      </dgm:t>
    </dgm:pt>
    <dgm:pt modelId="{A8AEDC93-6CEF-4747-BBC9-14F57AD47708}" type="sibTrans" cxnId="{B464BA43-C793-4103-A561-5BC4B6BFCCA8}">
      <dgm:prSet/>
      <dgm:spPr/>
      <dgm:t>
        <a:bodyPr/>
        <a:lstStyle/>
        <a:p>
          <a:endParaRPr lang="uk-UA"/>
        </a:p>
      </dgm:t>
    </dgm:pt>
    <dgm:pt modelId="{0B9209A4-1CF7-4A20-91B2-97EE6E2E6153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</a:rPr>
            <a:t>не відкривати підозрілі листа</a:t>
          </a:r>
        </a:p>
      </dgm:t>
    </dgm:pt>
    <dgm:pt modelId="{B413383C-2B4E-4AD0-B29D-AF20E1CAF28B}" type="parTrans" cxnId="{DD3C15F7-5E1A-411F-8097-A16FBA2B4F86}">
      <dgm:prSet/>
      <dgm:spPr/>
      <dgm:t>
        <a:bodyPr/>
        <a:lstStyle/>
        <a:p>
          <a:endParaRPr lang="uk-UA"/>
        </a:p>
      </dgm:t>
    </dgm:pt>
    <dgm:pt modelId="{46CA1EA2-BFC8-4E45-8E1C-3C8F9543B19E}" type="sibTrans" cxnId="{DD3C15F7-5E1A-411F-8097-A16FBA2B4F86}">
      <dgm:prSet/>
      <dgm:spPr/>
      <dgm:t>
        <a:bodyPr/>
        <a:lstStyle/>
        <a:p>
          <a:endParaRPr lang="uk-UA"/>
        </a:p>
      </dgm:t>
    </dgm:pt>
    <dgm:pt modelId="{B9080B3D-1D08-4C43-A069-D9DCA83614A7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400">
              <a:solidFill>
                <a:schemeClr val="tx1"/>
              </a:solidFill>
            </a:rPr>
            <a:t>встановити антивірусні програми</a:t>
          </a:r>
          <a:endParaRPr lang="uk-UA" sz="1400" dirty="0">
            <a:solidFill>
              <a:schemeClr val="tx1"/>
            </a:solidFill>
          </a:endParaRPr>
        </a:p>
      </dgm:t>
    </dgm:pt>
    <dgm:pt modelId="{4AD9850E-E314-41E1-945D-F1878938A545}" type="parTrans" cxnId="{F726E25E-E4D7-4C47-A1E4-9AED37DCA2F0}">
      <dgm:prSet/>
      <dgm:spPr/>
      <dgm:t>
        <a:bodyPr/>
        <a:lstStyle/>
        <a:p>
          <a:endParaRPr lang="uk-UA"/>
        </a:p>
      </dgm:t>
    </dgm:pt>
    <dgm:pt modelId="{7759E8D5-1B50-4ECB-8543-A34D0973B2B2}" type="sibTrans" cxnId="{F726E25E-E4D7-4C47-A1E4-9AED37DCA2F0}">
      <dgm:prSet/>
      <dgm:spPr/>
      <dgm:t>
        <a:bodyPr/>
        <a:lstStyle/>
        <a:p>
          <a:endParaRPr lang="uk-UA"/>
        </a:p>
      </dgm:t>
    </dgm:pt>
    <dgm:pt modelId="{EB046A96-2743-4A75-AB2B-C124C8DD8835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1400" dirty="0">
              <a:solidFill>
                <a:schemeClr val="tx1"/>
              </a:solidFill>
            </a:rPr>
            <a:t>здійснювати резервне копіювання </a:t>
          </a:r>
        </a:p>
      </dgm:t>
    </dgm:pt>
    <dgm:pt modelId="{E1DE7052-EA75-4A12-A431-29901542694E}" type="parTrans" cxnId="{2AB84C13-0E01-4519-8870-A6401CFA6C22}">
      <dgm:prSet/>
      <dgm:spPr/>
      <dgm:t>
        <a:bodyPr/>
        <a:lstStyle/>
        <a:p>
          <a:endParaRPr lang="uk-UA"/>
        </a:p>
      </dgm:t>
    </dgm:pt>
    <dgm:pt modelId="{F2671917-3F2A-4BC5-836C-FE224F6A41B0}" type="sibTrans" cxnId="{2AB84C13-0E01-4519-8870-A6401CFA6C22}">
      <dgm:prSet/>
      <dgm:spPr/>
      <dgm:t>
        <a:bodyPr/>
        <a:lstStyle/>
        <a:p>
          <a:endParaRPr lang="uk-UA"/>
        </a:p>
      </dgm:t>
    </dgm:pt>
    <dgm:pt modelId="{82145F64-B26C-460C-A101-B4AEB771BFEA}" type="pres">
      <dgm:prSet presAssocID="{9E23CB25-AC58-435A-93E2-B79E6EACD6D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7F7FBC-9565-4804-93AD-3359CCEDEFF2}" type="pres">
      <dgm:prSet presAssocID="{455850D5-F93B-4B61-95C5-1F3A194DCCCB}" presName="centerShape" presStyleLbl="node0" presStyleIdx="0" presStyleCnt="1" custScaleX="156459" custScaleY="153017"/>
      <dgm:spPr/>
    </dgm:pt>
    <dgm:pt modelId="{4655A8B7-21AF-4B82-B9EF-5054F4E4BF8D}" type="pres">
      <dgm:prSet presAssocID="{C8F5EB0A-62DB-49DB-8C81-21A769602D67}" presName="parTrans" presStyleLbl="sibTrans2D1" presStyleIdx="0" presStyleCnt="8"/>
      <dgm:spPr/>
    </dgm:pt>
    <dgm:pt modelId="{6B63EB00-742C-4BE2-8861-FBFE5D3DDA39}" type="pres">
      <dgm:prSet presAssocID="{C8F5EB0A-62DB-49DB-8C81-21A769602D67}" presName="connectorText" presStyleLbl="sibTrans2D1" presStyleIdx="0" presStyleCnt="8"/>
      <dgm:spPr/>
    </dgm:pt>
    <dgm:pt modelId="{1354E84B-5D1A-414A-8790-C2BE7952CD98}" type="pres">
      <dgm:prSet presAssocID="{F69F3F30-158D-474C-9B01-1EB9A948B294}" presName="node" presStyleLbl="node1" presStyleIdx="0" presStyleCnt="8">
        <dgm:presLayoutVars>
          <dgm:bulletEnabled val="1"/>
        </dgm:presLayoutVars>
      </dgm:prSet>
      <dgm:spPr/>
    </dgm:pt>
    <dgm:pt modelId="{6822770C-546B-4C27-B98D-B800D14DB0BB}" type="pres">
      <dgm:prSet presAssocID="{69B83E16-2C5E-4505-8B9E-400051609715}" presName="parTrans" presStyleLbl="sibTrans2D1" presStyleIdx="1" presStyleCnt="8"/>
      <dgm:spPr/>
    </dgm:pt>
    <dgm:pt modelId="{CA9C2A95-C3D2-4976-895A-201B58F21C36}" type="pres">
      <dgm:prSet presAssocID="{69B83E16-2C5E-4505-8B9E-400051609715}" presName="connectorText" presStyleLbl="sibTrans2D1" presStyleIdx="1" presStyleCnt="8"/>
      <dgm:spPr/>
    </dgm:pt>
    <dgm:pt modelId="{61200237-457D-43E5-AFCD-D8BCF5281BEE}" type="pres">
      <dgm:prSet presAssocID="{7F3CC216-CD25-4153-854E-D3CA0E57B0DF}" presName="node" presStyleLbl="node1" presStyleIdx="1" presStyleCnt="8">
        <dgm:presLayoutVars>
          <dgm:bulletEnabled val="1"/>
        </dgm:presLayoutVars>
      </dgm:prSet>
      <dgm:spPr/>
    </dgm:pt>
    <dgm:pt modelId="{0FBE7DF7-50ED-4D92-924D-D146C66ACBD7}" type="pres">
      <dgm:prSet presAssocID="{3C04E7A3-4457-4D0C-B92A-CE131ECCA331}" presName="parTrans" presStyleLbl="sibTrans2D1" presStyleIdx="2" presStyleCnt="8"/>
      <dgm:spPr/>
    </dgm:pt>
    <dgm:pt modelId="{BB66A944-21DB-487C-B116-056B41396030}" type="pres">
      <dgm:prSet presAssocID="{3C04E7A3-4457-4D0C-B92A-CE131ECCA331}" presName="connectorText" presStyleLbl="sibTrans2D1" presStyleIdx="2" presStyleCnt="8"/>
      <dgm:spPr/>
    </dgm:pt>
    <dgm:pt modelId="{3B190C46-4CF6-4809-BA4D-717595422464}" type="pres">
      <dgm:prSet presAssocID="{7C861103-FEDA-4C19-A6BC-131592912A63}" presName="node" presStyleLbl="node1" presStyleIdx="2" presStyleCnt="8">
        <dgm:presLayoutVars>
          <dgm:bulletEnabled val="1"/>
        </dgm:presLayoutVars>
      </dgm:prSet>
      <dgm:spPr/>
    </dgm:pt>
    <dgm:pt modelId="{A13242D4-00AA-472D-AC9B-99605816CB60}" type="pres">
      <dgm:prSet presAssocID="{DAF0EC55-66FB-4270-A07B-3B8269EFD776}" presName="parTrans" presStyleLbl="sibTrans2D1" presStyleIdx="3" presStyleCnt="8"/>
      <dgm:spPr/>
    </dgm:pt>
    <dgm:pt modelId="{77471A7C-7FAB-4CFD-91CC-BF9E4DA318C6}" type="pres">
      <dgm:prSet presAssocID="{DAF0EC55-66FB-4270-A07B-3B8269EFD776}" presName="connectorText" presStyleLbl="sibTrans2D1" presStyleIdx="3" presStyleCnt="8"/>
      <dgm:spPr/>
    </dgm:pt>
    <dgm:pt modelId="{7D3D58E8-0319-4738-8F3D-B643F0B4D0B7}" type="pres">
      <dgm:prSet presAssocID="{FD9828F8-5C74-408F-96D3-8DF098B97FD3}" presName="node" presStyleLbl="node1" presStyleIdx="3" presStyleCnt="8">
        <dgm:presLayoutVars>
          <dgm:bulletEnabled val="1"/>
        </dgm:presLayoutVars>
      </dgm:prSet>
      <dgm:spPr/>
    </dgm:pt>
    <dgm:pt modelId="{EF2E7319-49A5-4DA2-A825-496FC5967CE3}" type="pres">
      <dgm:prSet presAssocID="{C2845204-6B95-49D6-BE44-986BAECDEB4B}" presName="parTrans" presStyleLbl="sibTrans2D1" presStyleIdx="4" presStyleCnt="8"/>
      <dgm:spPr/>
    </dgm:pt>
    <dgm:pt modelId="{EBB602CB-904F-4C05-B12E-6F84A7B0E65B}" type="pres">
      <dgm:prSet presAssocID="{C2845204-6B95-49D6-BE44-986BAECDEB4B}" presName="connectorText" presStyleLbl="sibTrans2D1" presStyleIdx="4" presStyleCnt="8"/>
      <dgm:spPr/>
    </dgm:pt>
    <dgm:pt modelId="{09A3FEC8-3750-43FE-8008-A228765AF827}" type="pres">
      <dgm:prSet presAssocID="{DDB7F14F-2C64-4C58-AAB4-C2502E5D4BB6}" presName="node" presStyleLbl="node1" presStyleIdx="4" presStyleCnt="8">
        <dgm:presLayoutVars>
          <dgm:bulletEnabled val="1"/>
        </dgm:presLayoutVars>
      </dgm:prSet>
      <dgm:spPr/>
    </dgm:pt>
    <dgm:pt modelId="{4F292571-05F0-4702-8FD8-C116988D54A5}" type="pres">
      <dgm:prSet presAssocID="{B413383C-2B4E-4AD0-B29D-AF20E1CAF28B}" presName="parTrans" presStyleLbl="sibTrans2D1" presStyleIdx="5" presStyleCnt="8"/>
      <dgm:spPr/>
    </dgm:pt>
    <dgm:pt modelId="{7B672223-DC66-4BB2-A494-17805F2560F3}" type="pres">
      <dgm:prSet presAssocID="{B413383C-2B4E-4AD0-B29D-AF20E1CAF28B}" presName="connectorText" presStyleLbl="sibTrans2D1" presStyleIdx="5" presStyleCnt="8"/>
      <dgm:spPr/>
    </dgm:pt>
    <dgm:pt modelId="{9AFD22EC-AA68-4B0B-8D6C-A3B34789497F}" type="pres">
      <dgm:prSet presAssocID="{0B9209A4-1CF7-4A20-91B2-97EE6E2E6153}" presName="node" presStyleLbl="node1" presStyleIdx="5" presStyleCnt="8">
        <dgm:presLayoutVars>
          <dgm:bulletEnabled val="1"/>
        </dgm:presLayoutVars>
      </dgm:prSet>
      <dgm:spPr/>
    </dgm:pt>
    <dgm:pt modelId="{A2712FB0-1FFE-48EE-84CA-BA9CF7F274D9}" type="pres">
      <dgm:prSet presAssocID="{4AD9850E-E314-41E1-945D-F1878938A545}" presName="parTrans" presStyleLbl="sibTrans2D1" presStyleIdx="6" presStyleCnt="8"/>
      <dgm:spPr/>
    </dgm:pt>
    <dgm:pt modelId="{6DBE0B7C-398C-45A7-9DD2-1CDB53A1CA29}" type="pres">
      <dgm:prSet presAssocID="{4AD9850E-E314-41E1-945D-F1878938A545}" presName="connectorText" presStyleLbl="sibTrans2D1" presStyleIdx="6" presStyleCnt="8"/>
      <dgm:spPr/>
    </dgm:pt>
    <dgm:pt modelId="{048A729B-7260-45B9-B13B-AD49976B89E3}" type="pres">
      <dgm:prSet presAssocID="{B9080B3D-1D08-4C43-A069-D9DCA83614A7}" presName="node" presStyleLbl="node1" presStyleIdx="6" presStyleCnt="8">
        <dgm:presLayoutVars>
          <dgm:bulletEnabled val="1"/>
        </dgm:presLayoutVars>
      </dgm:prSet>
      <dgm:spPr/>
    </dgm:pt>
    <dgm:pt modelId="{02D7B795-D276-470F-9733-CDDC674F8FEE}" type="pres">
      <dgm:prSet presAssocID="{E1DE7052-EA75-4A12-A431-29901542694E}" presName="parTrans" presStyleLbl="sibTrans2D1" presStyleIdx="7" presStyleCnt="8"/>
      <dgm:spPr/>
    </dgm:pt>
    <dgm:pt modelId="{E0F669C4-4399-41D8-930E-1F4CB800EDC1}" type="pres">
      <dgm:prSet presAssocID="{E1DE7052-EA75-4A12-A431-29901542694E}" presName="connectorText" presStyleLbl="sibTrans2D1" presStyleIdx="7" presStyleCnt="8"/>
      <dgm:spPr/>
    </dgm:pt>
    <dgm:pt modelId="{1E850A25-8EC6-4BC6-8A41-19BA300CD9D4}" type="pres">
      <dgm:prSet presAssocID="{EB046A96-2743-4A75-AB2B-C124C8DD8835}" presName="node" presStyleLbl="node1" presStyleIdx="7" presStyleCnt="8">
        <dgm:presLayoutVars>
          <dgm:bulletEnabled val="1"/>
        </dgm:presLayoutVars>
      </dgm:prSet>
      <dgm:spPr/>
    </dgm:pt>
  </dgm:ptLst>
  <dgm:cxnLst>
    <dgm:cxn modelId="{E939CA00-816C-4B4F-8DF2-37614E4613F9}" type="presOf" srcId="{DAF0EC55-66FB-4270-A07B-3B8269EFD776}" destId="{A13242D4-00AA-472D-AC9B-99605816CB60}" srcOrd="0" destOrd="0" presId="urn:microsoft.com/office/officeart/2005/8/layout/radial5"/>
    <dgm:cxn modelId="{BB1DC007-FE50-4325-AA73-8720601A10E1}" type="presOf" srcId="{7C861103-FEDA-4C19-A6BC-131592912A63}" destId="{3B190C46-4CF6-4809-BA4D-717595422464}" srcOrd="0" destOrd="0" presId="urn:microsoft.com/office/officeart/2005/8/layout/radial5"/>
    <dgm:cxn modelId="{7979E50C-3C7A-4BC0-999C-E46865D40B2D}" type="presOf" srcId="{0B9209A4-1CF7-4A20-91B2-97EE6E2E6153}" destId="{9AFD22EC-AA68-4B0B-8D6C-A3B34789497F}" srcOrd="0" destOrd="0" presId="urn:microsoft.com/office/officeart/2005/8/layout/radial5"/>
    <dgm:cxn modelId="{2AB84C13-0E01-4519-8870-A6401CFA6C22}" srcId="{455850D5-F93B-4B61-95C5-1F3A194DCCCB}" destId="{EB046A96-2743-4A75-AB2B-C124C8DD8835}" srcOrd="7" destOrd="0" parTransId="{E1DE7052-EA75-4A12-A431-29901542694E}" sibTransId="{F2671917-3F2A-4BC5-836C-FE224F6A41B0}"/>
    <dgm:cxn modelId="{0B0CDF14-AACB-4B97-8FF3-14BF6A1200F7}" type="presOf" srcId="{4AD9850E-E314-41E1-945D-F1878938A545}" destId="{6DBE0B7C-398C-45A7-9DD2-1CDB53A1CA29}" srcOrd="1" destOrd="0" presId="urn:microsoft.com/office/officeart/2005/8/layout/radial5"/>
    <dgm:cxn modelId="{68A34616-635D-445C-8F68-9A41CA901DC0}" type="presOf" srcId="{4AD9850E-E314-41E1-945D-F1878938A545}" destId="{A2712FB0-1FFE-48EE-84CA-BA9CF7F274D9}" srcOrd="0" destOrd="0" presId="urn:microsoft.com/office/officeart/2005/8/layout/radial5"/>
    <dgm:cxn modelId="{BA923618-D866-4796-BDA8-6C6FBCB73FEA}" srcId="{455850D5-F93B-4B61-95C5-1F3A194DCCCB}" destId="{FD9828F8-5C74-408F-96D3-8DF098B97FD3}" srcOrd="3" destOrd="0" parTransId="{DAF0EC55-66FB-4270-A07B-3B8269EFD776}" sibTransId="{937F1751-7CFA-447A-B95F-4473F0E92706}"/>
    <dgm:cxn modelId="{B993321C-D452-43DC-A144-13E9D8DC0D00}" type="presOf" srcId="{B413383C-2B4E-4AD0-B29D-AF20E1CAF28B}" destId="{7B672223-DC66-4BB2-A494-17805F2560F3}" srcOrd="1" destOrd="0" presId="urn:microsoft.com/office/officeart/2005/8/layout/radial5"/>
    <dgm:cxn modelId="{7F98EB25-9C17-42C2-A2D1-EC68D2706A75}" type="presOf" srcId="{455850D5-F93B-4B61-95C5-1F3A194DCCCB}" destId="{887F7FBC-9565-4804-93AD-3359CCEDEFF2}" srcOrd="0" destOrd="0" presId="urn:microsoft.com/office/officeart/2005/8/layout/radial5"/>
    <dgm:cxn modelId="{0A128D30-7B40-46A3-8B1B-40A2E40ECB35}" type="presOf" srcId="{F69F3F30-158D-474C-9B01-1EB9A948B294}" destId="{1354E84B-5D1A-414A-8790-C2BE7952CD98}" srcOrd="0" destOrd="0" presId="urn:microsoft.com/office/officeart/2005/8/layout/radial5"/>
    <dgm:cxn modelId="{B1BE0F36-D0E2-4CC9-9BCC-428B3980A33B}" type="presOf" srcId="{FD9828F8-5C74-408F-96D3-8DF098B97FD3}" destId="{7D3D58E8-0319-4738-8F3D-B643F0B4D0B7}" srcOrd="0" destOrd="0" presId="urn:microsoft.com/office/officeart/2005/8/layout/radial5"/>
    <dgm:cxn modelId="{AB65235B-44D7-4239-B106-F7849F9A97F4}" type="presOf" srcId="{7F3CC216-CD25-4153-854E-D3CA0E57B0DF}" destId="{61200237-457D-43E5-AFCD-D8BCF5281BEE}" srcOrd="0" destOrd="0" presId="urn:microsoft.com/office/officeart/2005/8/layout/radial5"/>
    <dgm:cxn modelId="{BA1C025E-16C7-45D2-BC32-338997247C52}" type="presOf" srcId="{C8F5EB0A-62DB-49DB-8C81-21A769602D67}" destId="{6B63EB00-742C-4BE2-8861-FBFE5D3DDA39}" srcOrd="1" destOrd="0" presId="urn:microsoft.com/office/officeart/2005/8/layout/radial5"/>
    <dgm:cxn modelId="{03172B5E-96AA-4250-996A-A5FFBA212EEA}" type="presOf" srcId="{DDB7F14F-2C64-4C58-AAB4-C2502E5D4BB6}" destId="{09A3FEC8-3750-43FE-8008-A228765AF827}" srcOrd="0" destOrd="0" presId="urn:microsoft.com/office/officeart/2005/8/layout/radial5"/>
    <dgm:cxn modelId="{F726E25E-E4D7-4C47-A1E4-9AED37DCA2F0}" srcId="{455850D5-F93B-4B61-95C5-1F3A194DCCCB}" destId="{B9080B3D-1D08-4C43-A069-D9DCA83614A7}" srcOrd="6" destOrd="0" parTransId="{4AD9850E-E314-41E1-945D-F1878938A545}" sibTransId="{7759E8D5-1B50-4ECB-8543-A34D0973B2B2}"/>
    <dgm:cxn modelId="{B464BA43-C793-4103-A561-5BC4B6BFCCA8}" srcId="{455850D5-F93B-4B61-95C5-1F3A194DCCCB}" destId="{DDB7F14F-2C64-4C58-AAB4-C2502E5D4BB6}" srcOrd="4" destOrd="0" parTransId="{C2845204-6B95-49D6-BE44-986BAECDEB4B}" sibTransId="{A8AEDC93-6CEF-4747-BBC9-14F57AD47708}"/>
    <dgm:cxn modelId="{03BEEF6D-3A30-4AF4-9B0E-9D3000FFBC59}" type="presOf" srcId="{69B83E16-2C5E-4505-8B9E-400051609715}" destId="{CA9C2A95-C3D2-4976-895A-201B58F21C36}" srcOrd="1" destOrd="0" presId="urn:microsoft.com/office/officeart/2005/8/layout/radial5"/>
    <dgm:cxn modelId="{F27A164F-F195-4684-ADE9-D89052D70081}" type="presOf" srcId="{3C04E7A3-4457-4D0C-B92A-CE131ECCA331}" destId="{0FBE7DF7-50ED-4D92-924D-D146C66ACBD7}" srcOrd="0" destOrd="0" presId="urn:microsoft.com/office/officeart/2005/8/layout/radial5"/>
    <dgm:cxn modelId="{4C337651-D78C-4A55-AF1B-DC5846FE413F}" type="presOf" srcId="{DAF0EC55-66FB-4270-A07B-3B8269EFD776}" destId="{77471A7C-7FAB-4CFD-91CC-BF9E4DA318C6}" srcOrd="1" destOrd="0" presId="urn:microsoft.com/office/officeart/2005/8/layout/radial5"/>
    <dgm:cxn modelId="{6E7E7755-8688-459E-A5CE-DA0EE5E044C7}" type="presOf" srcId="{C2845204-6B95-49D6-BE44-986BAECDEB4B}" destId="{EBB602CB-904F-4C05-B12E-6F84A7B0E65B}" srcOrd="1" destOrd="0" presId="urn:microsoft.com/office/officeart/2005/8/layout/radial5"/>
    <dgm:cxn modelId="{F7183F78-37F1-414D-821F-E21E4E17C57E}" type="presOf" srcId="{E1DE7052-EA75-4A12-A431-29901542694E}" destId="{02D7B795-D276-470F-9733-CDDC674F8FEE}" srcOrd="0" destOrd="0" presId="urn:microsoft.com/office/officeart/2005/8/layout/radial5"/>
    <dgm:cxn modelId="{CD0E4C79-A2A0-4D19-AEDF-AD15CD035CCA}" type="presOf" srcId="{EB046A96-2743-4A75-AB2B-C124C8DD8835}" destId="{1E850A25-8EC6-4BC6-8A41-19BA300CD9D4}" srcOrd="0" destOrd="0" presId="urn:microsoft.com/office/officeart/2005/8/layout/radial5"/>
    <dgm:cxn modelId="{49CF8A7E-2CE4-4CE1-A4BF-B11F840EE700}" type="presOf" srcId="{E1DE7052-EA75-4A12-A431-29901542694E}" destId="{E0F669C4-4399-41D8-930E-1F4CB800EDC1}" srcOrd="1" destOrd="0" presId="urn:microsoft.com/office/officeart/2005/8/layout/radial5"/>
    <dgm:cxn modelId="{67FFE985-E600-4B9A-960A-1EE47ED09155}" srcId="{455850D5-F93B-4B61-95C5-1F3A194DCCCB}" destId="{F69F3F30-158D-474C-9B01-1EB9A948B294}" srcOrd="0" destOrd="0" parTransId="{C8F5EB0A-62DB-49DB-8C81-21A769602D67}" sibTransId="{8121E01C-12C9-4EE3-B5D4-D8E9D56B6D8B}"/>
    <dgm:cxn modelId="{4023F489-44CD-4376-AAD1-653C7226472C}" type="presOf" srcId="{B9080B3D-1D08-4C43-A069-D9DCA83614A7}" destId="{048A729B-7260-45B9-B13B-AD49976B89E3}" srcOrd="0" destOrd="0" presId="urn:microsoft.com/office/officeart/2005/8/layout/radial5"/>
    <dgm:cxn modelId="{0433FD8B-2A8B-4A11-A0B3-E38352448DE4}" type="presOf" srcId="{3C04E7A3-4457-4D0C-B92A-CE131ECCA331}" destId="{BB66A944-21DB-487C-B116-056B41396030}" srcOrd="1" destOrd="0" presId="urn:microsoft.com/office/officeart/2005/8/layout/radial5"/>
    <dgm:cxn modelId="{34BB3897-40D8-4E64-8B6C-E11492C3E433}" type="presOf" srcId="{69B83E16-2C5E-4505-8B9E-400051609715}" destId="{6822770C-546B-4C27-B98D-B800D14DB0BB}" srcOrd="0" destOrd="0" presId="urn:microsoft.com/office/officeart/2005/8/layout/radial5"/>
    <dgm:cxn modelId="{F9F861A0-2693-4474-A8C4-9AB7C89BF2FB}" srcId="{9E23CB25-AC58-435A-93E2-B79E6EACD6D3}" destId="{455850D5-F93B-4B61-95C5-1F3A194DCCCB}" srcOrd="0" destOrd="0" parTransId="{5914EEE2-3E7A-408C-B9F3-6B753C26728C}" sibTransId="{2058EBA0-2C46-41C5-8A4D-24E33156E49E}"/>
    <dgm:cxn modelId="{92F4A4B0-AF1E-4091-95BC-EC666E3C1535}" type="presOf" srcId="{C8F5EB0A-62DB-49DB-8C81-21A769602D67}" destId="{4655A8B7-21AF-4B82-B9EF-5054F4E4BF8D}" srcOrd="0" destOrd="0" presId="urn:microsoft.com/office/officeart/2005/8/layout/radial5"/>
    <dgm:cxn modelId="{784FB3C6-1ADB-4F12-8FC6-AE8D9762E84B}" srcId="{455850D5-F93B-4B61-95C5-1F3A194DCCCB}" destId="{7C861103-FEDA-4C19-A6BC-131592912A63}" srcOrd="2" destOrd="0" parTransId="{3C04E7A3-4457-4D0C-B92A-CE131ECCA331}" sibTransId="{09AF4E20-B3C3-4396-9DA7-9D0E143F9A23}"/>
    <dgm:cxn modelId="{8BB458CD-9E9C-4413-BABA-D20C94EF8BA2}" type="presOf" srcId="{9E23CB25-AC58-435A-93E2-B79E6EACD6D3}" destId="{82145F64-B26C-460C-A101-B4AEB771BFEA}" srcOrd="0" destOrd="0" presId="urn:microsoft.com/office/officeart/2005/8/layout/radial5"/>
    <dgm:cxn modelId="{87C5F5CE-9EF8-4C74-BBCC-76F549DC7D9A}" type="presOf" srcId="{C2845204-6B95-49D6-BE44-986BAECDEB4B}" destId="{EF2E7319-49A5-4DA2-A825-496FC5967CE3}" srcOrd="0" destOrd="0" presId="urn:microsoft.com/office/officeart/2005/8/layout/radial5"/>
    <dgm:cxn modelId="{D07B90E6-8D73-4C16-AE77-78084351B780}" type="presOf" srcId="{B413383C-2B4E-4AD0-B29D-AF20E1CAF28B}" destId="{4F292571-05F0-4702-8FD8-C116988D54A5}" srcOrd="0" destOrd="0" presId="urn:microsoft.com/office/officeart/2005/8/layout/radial5"/>
    <dgm:cxn modelId="{2EAAB4F6-BD80-4D70-88C6-395BBA33026F}" srcId="{455850D5-F93B-4B61-95C5-1F3A194DCCCB}" destId="{7F3CC216-CD25-4153-854E-D3CA0E57B0DF}" srcOrd="1" destOrd="0" parTransId="{69B83E16-2C5E-4505-8B9E-400051609715}" sibTransId="{5DAA823B-6209-439A-AC32-377C37E2563C}"/>
    <dgm:cxn modelId="{DD3C15F7-5E1A-411F-8097-A16FBA2B4F86}" srcId="{455850D5-F93B-4B61-95C5-1F3A194DCCCB}" destId="{0B9209A4-1CF7-4A20-91B2-97EE6E2E6153}" srcOrd="5" destOrd="0" parTransId="{B413383C-2B4E-4AD0-B29D-AF20E1CAF28B}" sibTransId="{46CA1EA2-BFC8-4E45-8E1C-3C8F9543B19E}"/>
    <dgm:cxn modelId="{97B8C92F-2038-454F-8CD5-3E59056B9016}" type="presParOf" srcId="{82145F64-B26C-460C-A101-B4AEB771BFEA}" destId="{887F7FBC-9565-4804-93AD-3359CCEDEFF2}" srcOrd="0" destOrd="0" presId="urn:microsoft.com/office/officeart/2005/8/layout/radial5"/>
    <dgm:cxn modelId="{E633B89B-6562-47BB-B9E3-D4088685D7FB}" type="presParOf" srcId="{82145F64-B26C-460C-A101-B4AEB771BFEA}" destId="{4655A8B7-21AF-4B82-B9EF-5054F4E4BF8D}" srcOrd="1" destOrd="0" presId="urn:microsoft.com/office/officeart/2005/8/layout/radial5"/>
    <dgm:cxn modelId="{48922F74-1401-4367-902B-ADABF47FF9C5}" type="presParOf" srcId="{4655A8B7-21AF-4B82-B9EF-5054F4E4BF8D}" destId="{6B63EB00-742C-4BE2-8861-FBFE5D3DDA39}" srcOrd="0" destOrd="0" presId="urn:microsoft.com/office/officeart/2005/8/layout/radial5"/>
    <dgm:cxn modelId="{592CF09C-A16E-48C2-A700-CD7940E7A585}" type="presParOf" srcId="{82145F64-B26C-460C-A101-B4AEB771BFEA}" destId="{1354E84B-5D1A-414A-8790-C2BE7952CD98}" srcOrd="2" destOrd="0" presId="urn:microsoft.com/office/officeart/2005/8/layout/radial5"/>
    <dgm:cxn modelId="{D45A83E5-00C9-42FC-8FFF-9FD227DF043E}" type="presParOf" srcId="{82145F64-B26C-460C-A101-B4AEB771BFEA}" destId="{6822770C-546B-4C27-B98D-B800D14DB0BB}" srcOrd="3" destOrd="0" presId="urn:microsoft.com/office/officeart/2005/8/layout/radial5"/>
    <dgm:cxn modelId="{F999AE64-3C3F-4D65-AFD9-19580A88DD26}" type="presParOf" srcId="{6822770C-546B-4C27-B98D-B800D14DB0BB}" destId="{CA9C2A95-C3D2-4976-895A-201B58F21C36}" srcOrd="0" destOrd="0" presId="urn:microsoft.com/office/officeart/2005/8/layout/radial5"/>
    <dgm:cxn modelId="{31CBA240-E08D-4B35-B0E8-892E9C8ACC63}" type="presParOf" srcId="{82145F64-B26C-460C-A101-B4AEB771BFEA}" destId="{61200237-457D-43E5-AFCD-D8BCF5281BEE}" srcOrd="4" destOrd="0" presId="urn:microsoft.com/office/officeart/2005/8/layout/radial5"/>
    <dgm:cxn modelId="{D9AD779A-B225-4C02-A69E-B4DFA2FBED7A}" type="presParOf" srcId="{82145F64-B26C-460C-A101-B4AEB771BFEA}" destId="{0FBE7DF7-50ED-4D92-924D-D146C66ACBD7}" srcOrd="5" destOrd="0" presId="urn:microsoft.com/office/officeart/2005/8/layout/radial5"/>
    <dgm:cxn modelId="{B322A243-65C7-465B-8627-174798C45D9A}" type="presParOf" srcId="{0FBE7DF7-50ED-4D92-924D-D146C66ACBD7}" destId="{BB66A944-21DB-487C-B116-056B41396030}" srcOrd="0" destOrd="0" presId="urn:microsoft.com/office/officeart/2005/8/layout/radial5"/>
    <dgm:cxn modelId="{8D0AE22A-E503-4967-80E7-889777C4D830}" type="presParOf" srcId="{82145F64-B26C-460C-A101-B4AEB771BFEA}" destId="{3B190C46-4CF6-4809-BA4D-717595422464}" srcOrd="6" destOrd="0" presId="urn:microsoft.com/office/officeart/2005/8/layout/radial5"/>
    <dgm:cxn modelId="{096EBBE6-E0B5-4506-992C-B5B739480CD6}" type="presParOf" srcId="{82145F64-B26C-460C-A101-B4AEB771BFEA}" destId="{A13242D4-00AA-472D-AC9B-99605816CB60}" srcOrd="7" destOrd="0" presId="urn:microsoft.com/office/officeart/2005/8/layout/radial5"/>
    <dgm:cxn modelId="{062CEE26-1FC9-4C9A-A47A-F5975A392E6D}" type="presParOf" srcId="{A13242D4-00AA-472D-AC9B-99605816CB60}" destId="{77471A7C-7FAB-4CFD-91CC-BF9E4DA318C6}" srcOrd="0" destOrd="0" presId="urn:microsoft.com/office/officeart/2005/8/layout/radial5"/>
    <dgm:cxn modelId="{E0E7867E-6A9D-4205-88D8-BE74DFF2897E}" type="presParOf" srcId="{82145F64-B26C-460C-A101-B4AEB771BFEA}" destId="{7D3D58E8-0319-4738-8F3D-B643F0B4D0B7}" srcOrd="8" destOrd="0" presId="urn:microsoft.com/office/officeart/2005/8/layout/radial5"/>
    <dgm:cxn modelId="{5DE6778A-5DE6-4B73-A3C0-7193FDE7DBE9}" type="presParOf" srcId="{82145F64-B26C-460C-A101-B4AEB771BFEA}" destId="{EF2E7319-49A5-4DA2-A825-496FC5967CE3}" srcOrd="9" destOrd="0" presId="urn:microsoft.com/office/officeart/2005/8/layout/radial5"/>
    <dgm:cxn modelId="{3D989BA0-068D-4CF7-8067-122DACF3F818}" type="presParOf" srcId="{EF2E7319-49A5-4DA2-A825-496FC5967CE3}" destId="{EBB602CB-904F-4C05-B12E-6F84A7B0E65B}" srcOrd="0" destOrd="0" presId="urn:microsoft.com/office/officeart/2005/8/layout/radial5"/>
    <dgm:cxn modelId="{7C0E6D00-E704-4665-A60E-ACAA0E712ED5}" type="presParOf" srcId="{82145F64-B26C-460C-A101-B4AEB771BFEA}" destId="{09A3FEC8-3750-43FE-8008-A228765AF827}" srcOrd="10" destOrd="0" presId="urn:microsoft.com/office/officeart/2005/8/layout/radial5"/>
    <dgm:cxn modelId="{109EC184-BC69-4228-9BE7-7C1C105D5EAC}" type="presParOf" srcId="{82145F64-B26C-460C-A101-B4AEB771BFEA}" destId="{4F292571-05F0-4702-8FD8-C116988D54A5}" srcOrd="11" destOrd="0" presId="urn:microsoft.com/office/officeart/2005/8/layout/radial5"/>
    <dgm:cxn modelId="{DD8AC62D-64B4-4E21-A33B-BF025A22F129}" type="presParOf" srcId="{4F292571-05F0-4702-8FD8-C116988D54A5}" destId="{7B672223-DC66-4BB2-A494-17805F2560F3}" srcOrd="0" destOrd="0" presId="urn:microsoft.com/office/officeart/2005/8/layout/radial5"/>
    <dgm:cxn modelId="{D48355AB-1331-44CF-B855-4081EC8ED8B0}" type="presParOf" srcId="{82145F64-B26C-460C-A101-B4AEB771BFEA}" destId="{9AFD22EC-AA68-4B0B-8D6C-A3B34789497F}" srcOrd="12" destOrd="0" presId="urn:microsoft.com/office/officeart/2005/8/layout/radial5"/>
    <dgm:cxn modelId="{064FDC80-C69B-4654-8D01-0C3FD98B5EA2}" type="presParOf" srcId="{82145F64-B26C-460C-A101-B4AEB771BFEA}" destId="{A2712FB0-1FFE-48EE-84CA-BA9CF7F274D9}" srcOrd="13" destOrd="0" presId="urn:microsoft.com/office/officeart/2005/8/layout/radial5"/>
    <dgm:cxn modelId="{00F378BE-27EB-4C2E-8EF7-875952E417D0}" type="presParOf" srcId="{A2712FB0-1FFE-48EE-84CA-BA9CF7F274D9}" destId="{6DBE0B7C-398C-45A7-9DD2-1CDB53A1CA29}" srcOrd="0" destOrd="0" presId="urn:microsoft.com/office/officeart/2005/8/layout/radial5"/>
    <dgm:cxn modelId="{910CA1A8-2A9D-4424-856A-55D4B4238599}" type="presParOf" srcId="{82145F64-B26C-460C-A101-B4AEB771BFEA}" destId="{048A729B-7260-45B9-B13B-AD49976B89E3}" srcOrd="14" destOrd="0" presId="urn:microsoft.com/office/officeart/2005/8/layout/radial5"/>
    <dgm:cxn modelId="{AB9BF922-91D7-4648-BE86-4632759F494E}" type="presParOf" srcId="{82145F64-B26C-460C-A101-B4AEB771BFEA}" destId="{02D7B795-D276-470F-9733-CDDC674F8FEE}" srcOrd="15" destOrd="0" presId="urn:microsoft.com/office/officeart/2005/8/layout/radial5"/>
    <dgm:cxn modelId="{D91308EC-E350-4F60-9FBE-670CAC559EC1}" type="presParOf" srcId="{02D7B795-D276-470F-9733-CDDC674F8FEE}" destId="{E0F669C4-4399-41D8-930E-1F4CB800EDC1}" srcOrd="0" destOrd="0" presId="urn:microsoft.com/office/officeart/2005/8/layout/radial5"/>
    <dgm:cxn modelId="{73627A19-FEDD-450B-9E90-CD8000736151}" type="presParOf" srcId="{82145F64-B26C-460C-A101-B4AEB771BFEA}" destId="{1E850A25-8EC6-4BC6-8A41-19BA300CD9D4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8E7382-1811-4E03-9DD8-36B201821B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9F4FB90-CDCF-432F-BF63-25ACCE527639}">
      <dgm:prSet phldrT="[Текст]" custT="1"/>
      <dgm:spPr/>
      <dgm:t>
        <a:bodyPr/>
        <a:lstStyle/>
        <a:p>
          <a:pPr algn="l"/>
          <a:r>
            <a:rPr lang="uk-UA" sz="1600" dirty="0"/>
            <a:t>1. Порушення конфіденційності, цілісності, доступності інформації, що зберігається у закладах освіти та інших структурах системи освіти</a:t>
          </a:r>
        </a:p>
      </dgm:t>
    </dgm:pt>
    <dgm:pt modelId="{0DE5AE8C-CE64-4CDC-8B05-34ACE0F7D5FF}" type="parTrans" cxnId="{D07B8BF4-BD0F-4DF7-A808-A6D6F5DC5301}">
      <dgm:prSet/>
      <dgm:spPr/>
      <dgm:t>
        <a:bodyPr/>
        <a:lstStyle/>
        <a:p>
          <a:endParaRPr lang="uk-UA" sz="1600"/>
        </a:p>
      </dgm:t>
    </dgm:pt>
    <dgm:pt modelId="{DA7DBD4E-47DF-439D-A834-5F9D9E9A4C61}" type="sibTrans" cxnId="{D07B8BF4-BD0F-4DF7-A808-A6D6F5DC5301}">
      <dgm:prSet/>
      <dgm:spPr/>
      <dgm:t>
        <a:bodyPr/>
        <a:lstStyle/>
        <a:p>
          <a:endParaRPr lang="uk-UA" sz="1600"/>
        </a:p>
      </dgm:t>
    </dgm:pt>
    <dgm:pt modelId="{708B472E-A707-44AE-8E84-DAC562A7B758}">
      <dgm:prSet phldrT="[Текст]" custT="1"/>
      <dgm:spPr/>
      <dgm:t>
        <a:bodyPr/>
        <a:lstStyle/>
        <a:p>
          <a:pPr>
            <a:buNone/>
          </a:pPr>
          <a:r>
            <a:rPr lang="uk-UA" sz="1600" dirty="0"/>
            <a:t>1.1.Злам баз даних працівників освіти, ІСУО, ЄДЕБО, «Конкурс» тощо</a:t>
          </a:r>
        </a:p>
      </dgm:t>
    </dgm:pt>
    <dgm:pt modelId="{CF2C8353-AD9B-4A21-8AA6-825104EE07D0}" type="parTrans" cxnId="{49E4A9A1-4BB1-484D-8BE6-DDBE9C84AB45}">
      <dgm:prSet/>
      <dgm:spPr/>
      <dgm:t>
        <a:bodyPr/>
        <a:lstStyle/>
        <a:p>
          <a:endParaRPr lang="uk-UA" sz="1600"/>
        </a:p>
      </dgm:t>
    </dgm:pt>
    <dgm:pt modelId="{4926D47F-6A3D-4B28-8F67-D5BD96FE448E}" type="sibTrans" cxnId="{49E4A9A1-4BB1-484D-8BE6-DDBE9C84AB45}">
      <dgm:prSet/>
      <dgm:spPr/>
      <dgm:t>
        <a:bodyPr/>
        <a:lstStyle/>
        <a:p>
          <a:endParaRPr lang="uk-UA" sz="1600"/>
        </a:p>
      </dgm:t>
    </dgm:pt>
    <dgm:pt modelId="{AC9352F1-E9C8-4AA5-870F-80475E629AA1}">
      <dgm:prSet phldrT="[Текст]" custT="1"/>
      <dgm:spPr/>
      <dgm:t>
        <a:bodyPr/>
        <a:lstStyle/>
        <a:p>
          <a:pPr>
            <a:buNone/>
          </a:pPr>
          <a:r>
            <a:rPr lang="uk-UA" sz="1600" dirty="0"/>
            <a:t>1.2.Знищення вірусами баз даних </a:t>
          </a:r>
        </a:p>
      </dgm:t>
    </dgm:pt>
    <dgm:pt modelId="{32B867AF-4517-48FA-A817-466A06874C03}" type="parTrans" cxnId="{C2E9C191-F2B9-420C-8161-8CFAD9B7B83A}">
      <dgm:prSet/>
      <dgm:spPr/>
      <dgm:t>
        <a:bodyPr/>
        <a:lstStyle/>
        <a:p>
          <a:endParaRPr lang="uk-UA" sz="1600"/>
        </a:p>
      </dgm:t>
    </dgm:pt>
    <dgm:pt modelId="{F70AC197-A35C-49EB-AEC7-D6EFCC2F77DB}" type="sibTrans" cxnId="{C2E9C191-F2B9-420C-8161-8CFAD9B7B83A}">
      <dgm:prSet/>
      <dgm:spPr/>
      <dgm:t>
        <a:bodyPr/>
        <a:lstStyle/>
        <a:p>
          <a:endParaRPr lang="uk-UA" sz="1600"/>
        </a:p>
      </dgm:t>
    </dgm:pt>
    <dgm:pt modelId="{9E05FC98-8A76-424B-90F6-39C9356050D2}">
      <dgm:prSet phldrT="[Текст]" custT="1"/>
      <dgm:spPr/>
      <dgm:t>
        <a:bodyPr/>
        <a:lstStyle/>
        <a:p>
          <a:pPr algn="l"/>
          <a:r>
            <a:rPr lang="uk-UA" sz="1600" dirty="0"/>
            <a:t>2. Порушення безпеки, сталого, надійного та штатного режиму функціонування внутрішнього та зовнішнього документообігу закладу освіти. </a:t>
          </a:r>
        </a:p>
      </dgm:t>
    </dgm:pt>
    <dgm:pt modelId="{598980B6-E57B-465C-997D-BC77639DD527}" type="parTrans" cxnId="{A598596E-7E1F-486D-BCA3-3C91A284C104}">
      <dgm:prSet/>
      <dgm:spPr/>
      <dgm:t>
        <a:bodyPr/>
        <a:lstStyle/>
        <a:p>
          <a:endParaRPr lang="uk-UA" sz="1600"/>
        </a:p>
      </dgm:t>
    </dgm:pt>
    <dgm:pt modelId="{22A12A14-0ACA-4BC2-A28F-89E4033B95D2}" type="sibTrans" cxnId="{A598596E-7E1F-486D-BCA3-3C91A284C104}">
      <dgm:prSet/>
      <dgm:spPr/>
      <dgm:t>
        <a:bodyPr/>
        <a:lstStyle/>
        <a:p>
          <a:endParaRPr lang="uk-UA" sz="1600"/>
        </a:p>
      </dgm:t>
    </dgm:pt>
    <dgm:pt modelId="{0A18D65B-B2AE-4569-9902-39ECE436097F}">
      <dgm:prSet phldrT="[Текст]" custT="1"/>
      <dgm:spPr/>
      <dgm:t>
        <a:bodyPr/>
        <a:lstStyle/>
        <a:p>
          <a:pPr>
            <a:buNone/>
          </a:pPr>
          <a:r>
            <a:rPr lang="uk-UA" sz="1600" dirty="0"/>
            <a:t>2.1.Відсутність або недостовірність цифрових підписів. </a:t>
          </a:r>
        </a:p>
      </dgm:t>
    </dgm:pt>
    <dgm:pt modelId="{D0E127F2-90AF-45C7-8D88-6CB09A3E68B6}" type="parTrans" cxnId="{F11B38B1-F150-4754-A18B-4E788B52F4ED}">
      <dgm:prSet/>
      <dgm:spPr/>
      <dgm:t>
        <a:bodyPr/>
        <a:lstStyle/>
        <a:p>
          <a:endParaRPr lang="uk-UA" sz="1600"/>
        </a:p>
      </dgm:t>
    </dgm:pt>
    <dgm:pt modelId="{D520ED48-1566-4D4A-97DB-7E482037E97E}" type="sibTrans" cxnId="{F11B38B1-F150-4754-A18B-4E788B52F4ED}">
      <dgm:prSet/>
      <dgm:spPr/>
      <dgm:t>
        <a:bodyPr/>
        <a:lstStyle/>
        <a:p>
          <a:endParaRPr lang="uk-UA" sz="1600"/>
        </a:p>
      </dgm:t>
    </dgm:pt>
    <dgm:pt modelId="{EFEF2388-6FA2-4E8E-B13B-F4DB8EE0B1FA}">
      <dgm:prSet phldrT="[Текст]" custT="1"/>
      <dgm:spPr/>
      <dgm:t>
        <a:bodyPr/>
        <a:lstStyle/>
        <a:p>
          <a:pPr>
            <a:buNone/>
          </a:pPr>
          <a:r>
            <a:rPr lang="uk-UA" sz="1600" dirty="0"/>
            <a:t>2.2.Відсутність системності у документообігу. </a:t>
          </a:r>
        </a:p>
      </dgm:t>
    </dgm:pt>
    <dgm:pt modelId="{12EC6FA0-745D-44B1-A8E8-C70796B90017}" type="parTrans" cxnId="{5EC38E51-EF88-4B24-966D-318A6B63FA19}">
      <dgm:prSet/>
      <dgm:spPr/>
      <dgm:t>
        <a:bodyPr/>
        <a:lstStyle/>
        <a:p>
          <a:endParaRPr lang="uk-UA" sz="1600"/>
        </a:p>
      </dgm:t>
    </dgm:pt>
    <dgm:pt modelId="{804189A8-13B6-483A-8185-4B8D421C1419}" type="sibTrans" cxnId="{5EC38E51-EF88-4B24-966D-318A6B63FA19}">
      <dgm:prSet/>
      <dgm:spPr/>
      <dgm:t>
        <a:bodyPr/>
        <a:lstStyle/>
        <a:p>
          <a:endParaRPr lang="uk-UA" sz="1600"/>
        </a:p>
      </dgm:t>
    </dgm:pt>
    <dgm:pt modelId="{4E9A061A-269C-4F31-8FA8-F94C36212F9C}">
      <dgm:prSet phldrT="[Текст]" custT="1"/>
      <dgm:spPr/>
      <dgm:t>
        <a:bodyPr/>
        <a:lstStyle/>
        <a:p>
          <a:pPr algn="l"/>
          <a:r>
            <a:rPr lang="uk-UA" sz="1600" dirty="0"/>
            <a:t>3. Використання недостовірної, ненаукової інформації або дезінформації з Всесвітнього Павутиння під час підготовки до навчальних занять або під час занять. </a:t>
          </a:r>
        </a:p>
      </dgm:t>
    </dgm:pt>
    <dgm:pt modelId="{B711E9D4-1AC4-46D4-B9F7-2F26666CF2F3}" type="parTrans" cxnId="{6962AAE7-BD27-4E25-A2BC-EDEFC8DA3C49}">
      <dgm:prSet/>
      <dgm:spPr/>
      <dgm:t>
        <a:bodyPr/>
        <a:lstStyle/>
        <a:p>
          <a:endParaRPr lang="uk-UA" sz="1600"/>
        </a:p>
      </dgm:t>
    </dgm:pt>
    <dgm:pt modelId="{1E892FBC-60D4-447C-8E68-AA91C35ADF3F}" type="sibTrans" cxnId="{6962AAE7-BD27-4E25-A2BC-EDEFC8DA3C49}">
      <dgm:prSet/>
      <dgm:spPr/>
      <dgm:t>
        <a:bodyPr/>
        <a:lstStyle/>
        <a:p>
          <a:endParaRPr lang="uk-UA" sz="1600"/>
        </a:p>
      </dgm:t>
    </dgm:pt>
    <dgm:pt modelId="{FA686C08-FF9B-4D1B-9024-A22E32DC19F6}">
      <dgm:prSet phldrT="[Текст]" custT="1"/>
      <dgm:spPr/>
      <dgm:t>
        <a:bodyPr/>
        <a:lstStyle/>
        <a:p>
          <a:pPr>
            <a:buNone/>
          </a:pPr>
          <a:r>
            <a:rPr lang="uk-UA" sz="1600" dirty="0"/>
            <a:t>3.1.Відсутність критичності до інформації електронної пошти</a:t>
          </a:r>
        </a:p>
      </dgm:t>
    </dgm:pt>
    <dgm:pt modelId="{67183464-38B5-4909-BE56-BA3F8D607DF1}" type="parTrans" cxnId="{368307EA-0170-4D6F-B734-F42FD6F0BDF8}">
      <dgm:prSet/>
      <dgm:spPr/>
      <dgm:t>
        <a:bodyPr/>
        <a:lstStyle/>
        <a:p>
          <a:endParaRPr lang="uk-UA" sz="1600"/>
        </a:p>
      </dgm:t>
    </dgm:pt>
    <dgm:pt modelId="{0E3CCC86-A743-49F4-807B-E207F28C8B2C}" type="sibTrans" cxnId="{368307EA-0170-4D6F-B734-F42FD6F0BDF8}">
      <dgm:prSet/>
      <dgm:spPr/>
      <dgm:t>
        <a:bodyPr/>
        <a:lstStyle/>
        <a:p>
          <a:endParaRPr lang="uk-UA" sz="1600"/>
        </a:p>
      </dgm:t>
    </dgm:pt>
    <dgm:pt modelId="{5B21F241-A03C-4A69-A115-536FFB1EB1F6}">
      <dgm:prSet phldrT="[Текст]" custT="1"/>
      <dgm:spPr/>
      <dgm:t>
        <a:bodyPr/>
        <a:lstStyle/>
        <a:p>
          <a:pPr>
            <a:buNone/>
          </a:pPr>
          <a:r>
            <a:rPr lang="uk-UA" sz="1600" dirty="0"/>
            <a:t>3.2.Відсутність критичності до сайтів Всесвітнього Павутиння. </a:t>
          </a:r>
        </a:p>
      </dgm:t>
    </dgm:pt>
    <dgm:pt modelId="{9E7CAB2C-035D-4D6A-ADA9-D0AFF5A6BDE6}" type="parTrans" cxnId="{E5E96D4A-7D26-4E61-B948-F5CF8939B067}">
      <dgm:prSet/>
      <dgm:spPr/>
      <dgm:t>
        <a:bodyPr/>
        <a:lstStyle/>
        <a:p>
          <a:endParaRPr lang="uk-UA" sz="1600"/>
        </a:p>
      </dgm:t>
    </dgm:pt>
    <dgm:pt modelId="{DD1F91EB-6057-41C3-9E0A-208DF651B9E5}" type="sibTrans" cxnId="{E5E96D4A-7D26-4E61-B948-F5CF8939B067}">
      <dgm:prSet/>
      <dgm:spPr/>
      <dgm:t>
        <a:bodyPr/>
        <a:lstStyle/>
        <a:p>
          <a:endParaRPr lang="uk-UA" sz="1600"/>
        </a:p>
      </dgm:t>
    </dgm:pt>
    <dgm:pt modelId="{09DECD44-4CBB-4D59-9463-FFC8A0E1A82C}">
      <dgm:prSet phldrT="[Текст]" custT="1"/>
      <dgm:spPr/>
      <dgm:t>
        <a:bodyPr/>
        <a:lstStyle/>
        <a:p>
          <a:pPr>
            <a:buNone/>
          </a:pPr>
          <a:r>
            <a:rPr lang="uk-UA" sz="1600"/>
            <a:t>3.3.Відсутність критичності до інформації зі Всесвітнього Павутиння. </a:t>
          </a:r>
          <a:endParaRPr lang="uk-UA" sz="1600" dirty="0"/>
        </a:p>
      </dgm:t>
    </dgm:pt>
    <dgm:pt modelId="{A060023A-DC9A-47F2-B135-0B3A301EB284}" type="parTrans" cxnId="{254FB542-FD8A-4255-B7CA-D43F9D80AD5A}">
      <dgm:prSet/>
      <dgm:spPr/>
      <dgm:t>
        <a:bodyPr/>
        <a:lstStyle/>
        <a:p>
          <a:endParaRPr lang="uk-UA" sz="1600"/>
        </a:p>
      </dgm:t>
    </dgm:pt>
    <dgm:pt modelId="{7078B8F9-F1EA-4FB8-81D4-D6690A97F249}" type="sibTrans" cxnId="{254FB542-FD8A-4255-B7CA-D43F9D80AD5A}">
      <dgm:prSet/>
      <dgm:spPr/>
      <dgm:t>
        <a:bodyPr/>
        <a:lstStyle/>
        <a:p>
          <a:endParaRPr lang="uk-UA" sz="1600"/>
        </a:p>
      </dgm:t>
    </dgm:pt>
    <dgm:pt modelId="{347A91AB-4A3C-4FA6-9647-D2A2B23F6ADA}" type="pres">
      <dgm:prSet presAssocID="{788E7382-1811-4E03-9DD8-36B201821BCE}" presName="Name0" presStyleCnt="0">
        <dgm:presLayoutVars>
          <dgm:dir/>
          <dgm:animLvl val="lvl"/>
          <dgm:resizeHandles val="exact"/>
        </dgm:presLayoutVars>
      </dgm:prSet>
      <dgm:spPr/>
    </dgm:pt>
    <dgm:pt modelId="{EA827599-F94C-40C6-8355-F5461018476C}" type="pres">
      <dgm:prSet presAssocID="{99F4FB90-CDCF-432F-BF63-25ACCE527639}" presName="linNode" presStyleCnt="0"/>
      <dgm:spPr/>
    </dgm:pt>
    <dgm:pt modelId="{F6ACB4E8-85F5-4291-8B4E-CB32132A4D9D}" type="pres">
      <dgm:prSet presAssocID="{99F4FB90-CDCF-432F-BF63-25ACCE52763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418407B-A805-44D0-BF10-A563EE86768A}" type="pres">
      <dgm:prSet presAssocID="{99F4FB90-CDCF-432F-BF63-25ACCE527639}" presName="descendantText" presStyleLbl="alignAccFollowNode1" presStyleIdx="0" presStyleCnt="3">
        <dgm:presLayoutVars>
          <dgm:bulletEnabled val="1"/>
        </dgm:presLayoutVars>
      </dgm:prSet>
      <dgm:spPr/>
    </dgm:pt>
    <dgm:pt modelId="{E48CF3E9-2BC1-4CD4-B989-0955EE2607C9}" type="pres">
      <dgm:prSet presAssocID="{DA7DBD4E-47DF-439D-A834-5F9D9E9A4C61}" presName="sp" presStyleCnt="0"/>
      <dgm:spPr/>
    </dgm:pt>
    <dgm:pt modelId="{664ED95C-A68C-42BA-9188-D71E726F42A6}" type="pres">
      <dgm:prSet presAssocID="{9E05FC98-8A76-424B-90F6-39C9356050D2}" presName="linNode" presStyleCnt="0"/>
      <dgm:spPr/>
    </dgm:pt>
    <dgm:pt modelId="{705B9AF6-673F-4197-8AA4-C9ADD7AFCE09}" type="pres">
      <dgm:prSet presAssocID="{9E05FC98-8A76-424B-90F6-39C9356050D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B287FE0-47AA-4D9D-9CCC-C55D2C8661BE}" type="pres">
      <dgm:prSet presAssocID="{9E05FC98-8A76-424B-90F6-39C9356050D2}" presName="descendantText" presStyleLbl="alignAccFollowNode1" presStyleIdx="1" presStyleCnt="3">
        <dgm:presLayoutVars>
          <dgm:bulletEnabled val="1"/>
        </dgm:presLayoutVars>
      </dgm:prSet>
      <dgm:spPr/>
    </dgm:pt>
    <dgm:pt modelId="{3A97E86B-CCD8-49CB-8592-FCA89C9BE1FE}" type="pres">
      <dgm:prSet presAssocID="{22A12A14-0ACA-4BC2-A28F-89E4033B95D2}" presName="sp" presStyleCnt="0"/>
      <dgm:spPr/>
    </dgm:pt>
    <dgm:pt modelId="{FE0EF9A0-B8C8-413D-870C-879AA76ED3C5}" type="pres">
      <dgm:prSet presAssocID="{4E9A061A-269C-4F31-8FA8-F94C36212F9C}" presName="linNode" presStyleCnt="0"/>
      <dgm:spPr/>
    </dgm:pt>
    <dgm:pt modelId="{0F1D96A8-6123-4DEB-888C-F6131CCF34CB}" type="pres">
      <dgm:prSet presAssocID="{4E9A061A-269C-4F31-8FA8-F94C36212F9C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91417707-05DA-471C-81F1-F1DF1215F0DD}" type="pres">
      <dgm:prSet presAssocID="{4E9A061A-269C-4F31-8FA8-F94C36212F9C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E1643F0F-BE0F-4FAA-B847-541280177A36}" type="presOf" srcId="{EFEF2388-6FA2-4E8E-B13B-F4DB8EE0B1FA}" destId="{FB287FE0-47AA-4D9D-9CCC-C55D2C8661BE}" srcOrd="0" destOrd="1" presId="urn:microsoft.com/office/officeart/2005/8/layout/vList5"/>
    <dgm:cxn modelId="{32E56D16-2F88-493B-8893-72ECE58017E4}" type="presOf" srcId="{4E9A061A-269C-4F31-8FA8-F94C36212F9C}" destId="{0F1D96A8-6123-4DEB-888C-F6131CCF34CB}" srcOrd="0" destOrd="0" presId="urn:microsoft.com/office/officeart/2005/8/layout/vList5"/>
    <dgm:cxn modelId="{2DBF871B-6C65-4C53-B932-F0E9FFC8945E}" type="presOf" srcId="{99F4FB90-CDCF-432F-BF63-25ACCE527639}" destId="{F6ACB4E8-85F5-4291-8B4E-CB32132A4D9D}" srcOrd="0" destOrd="0" presId="urn:microsoft.com/office/officeart/2005/8/layout/vList5"/>
    <dgm:cxn modelId="{FEDBFE20-2CC3-4025-83E9-F0FD109A63EE}" type="presOf" srcId="{FA686C08-FF9B-4D1B-9024-A22E32DC19F6}" destId="{91417707-05DA-471C-81F1-F1DF1215F0DD}" srcOrd="0" destOrd="0" presId="urn:microsoft.com/office/officeart/2005/8/layout/vList5"/>
    <dgm:cxn modelId="{254FB542-FD8A-4255-B7CA-D43F9D80AD5A}" srcId="{4E9A061A-269C-4F31-8FA8-F94C36212F9C}" destId="{09DECD44-4CBB-4D59-9463-FFC8A0E1A82C}" srcOrd="2" destOrd="0" parTransId="{A060023A-DC9A-47F2-B135-0B3A301EB284}" sibTransId="{7078B8F9-F1EA-4FB8-81D4-D6690A97F249}"/>
    <dgm:cxn modelId="{E5E96D4A-7D26-4E61-B948-F5CF8939B067}" srcId="{4E9A061A-269C-4F31-8FA8-F94C36212F9C}" destId="{5B21F241-A03C-4A69-A115-536FFB1EB1F6}" srcOrd="1" destOrd="0" parTransId="{9E7CAB2C-035D-4D6A-ADA9-D0AFF5A6BDE6}" sibTransId="{DD1F91EB-6057-41C3-9E0A-208DF651B9E5}"/>
    <dgm:cxn modelId="{CA3BE04B-60CE-4B41-BFE3-2057E82DD075}" type="presOf" srcId="{5B21F241-A03C-4A69-A115-536FFB1EB1F6}" destId="{91417707-05DA-471C-81F1-F1DF1215F0DD}" srcOrd="0" destOrd="1" presId="urn:microsoft.com/office/officeart/2005/8/layout/vList5"/>
    <dgm:cxn modelId="{A598596E-7E1F-486D-BCA3-3C91A284C104}" srcId="{788E7382-1811-4E03-9DD8-36B201821BCE}" destId="{9E05FC98-8A76-424B-90F6-39C9356050D2}" srcOrd="1" destOrd="0" parTransId="{598980B6-E57B-465C-997D-BC77639DD527}" sibTransId="{22A12A14-0ACA-4BC2-A28F-89E4033B95D2}"/>
    <dgm:cxn modelId="{5EC38E51-EF88-4B24-966D-318A6B63FA19}" srcId="{9E05FC98-8A76-424B-90F6-39C9356050D2}" destId="{EFEF2388-6FA2-4E8E-B13B-F4DB8EE0B1FA}" srcOrd="1" destOrd="0" parTransId="{12EC6FA0-745D-44B1-A8E8-C70796B90017}" sibTransId="{804189A8-13B6-483A-8185-4B8D421C1419}"/>
    <dgm:cxn modelId="{BD96FA54-A2D2-4300-A4D1-23A718034F3A}" type="presOf" srcId="{788E7382-1811-4E03-9DD8-36B201821BCE}" destId="{347A91AB-4A3C-4FA6-9647-D2A2B23F6ADA}" srcOrd="0" destOrd="0" presId="urn:microsoft.com/office/officeart/2005/8/layout/vList5"/>
    <dgm:cxn modelId="{5284CE56-9B54-457E-9C3E-0910C6A53F10}" type="presOf" srcId="{09DECD44-4CBB-4D59-9463-FFC8A0E1A82C}" destId="{91417707-05DA-471C-81F1-F1DF1215F0DD}" srcOrd="0" destOrd="2" presId="urn:microsoft.com/office/officeart/2005/8/layout/vList5"/>
    <dgm:cxn modelId="{C2E9C191-F2B9-420C-8161-8CFAD9B7B83A}" srcId="{99F4FB90-CDCF-432F-BF63-25ACCE527639}" destId="{AC9352F1-E9C8-4AA5-870F-80475E629AA1}" srcOrd="1" destOrd="0" parTransId="{32B867AF-4517-48FA-A817-466A06874C03}" sibTransId="{F70AC197-A35C-49EB-AEC7-D6EFCC2F77DB}"/>
    <dgm:cxn modelId="{D3D91B99-E068-40EA-89CE-8BFD380365ED}" type="presOf" srcId="{708B472E-A707-44AE-8E84-DAC562A7B758}" destId="{D418407B-A805-44D0-BF10-A563EE86768A}" srcOrd="0" destOrd="0" presId="urn:microsoft.com/office/officeart/2005/8/layout/vList5"/>
    <dgm:cxn modelId="{49E4A9A1-4BB1-484D-8BE6-DDBE9C84AB45}" srcId="{99F4FB90-CDCF-432F-BF63-25ACCE527639}" destId="{708B472E-A707-44AE-8E84-DAC562A7B758}" srcOrd="0" destOrd="0" parTransId="{CF2C8353-AD9B-4A21-8AA6-825104EE07D0}" sibTransId="{4926D47F-6A3D-4B28-8F67-D5BD96FE448E}"/>
    <dgm:cxn modelId="{F11B38B1-F150-4754-A18B-4E788B52F4ED}" srcId="{9E05FC98-8A76-424B-90F6-39C9356050D2}" destId="{0A18D65B-B2AE-4569-9902-39ECE436097F}" srcOrd="0" destOrd="0" parTransId="{D0E127F2-90AF-45C7-8D88-6CB09A3E68B6}" sibTransId="{D520ED48-1566-4D4A-97DB-7E482037E97E}"/>
    <dgm:cxn modelId="{0B22CFB6-9722-4D7A-9BF0-C9B9D1D6299B}" type="presOf" srcId="{0A18D65B-B2AE-4569-9902-39ECE436097F}" destId="{FB287FE0-47AA-4D9D-9CCC-C55D2C8661BE}" srcOrd="0" destOrd="0" presId="urn:microsoft.com/office/officeart/2005/8/layout/vList5"/>
    <dgm:cxn modelId="{D0AE4FCE-5256-4F9B-A807-F8E72454E799}" type="presOf" srcId="{AC9352F1-E9C8-4AA5-870F-80475E629AA1}" destId="{D418407B-A805-44D0-BF10-A563EE86768A}" srcOrd="0" destOrd="1" presId="urn:microsoft.com/office/officeart/2005/8/layout/vList5"/>
    <dgm:cxn modelId="{6962AAE7-BD27-4E25-A2BC-EDEFC8DA3C49}" srcId="{788E7382-1811-4E03-9DD8-36B201821BCE}" destId="{4E9A061A-269C-4F31-8FA8-F94C36212F9C}" srcOrd="2" destOrd="0" parTransId="{B711E9D4-1AC4-46D4-B9F7-2F26666CF2F3}" sibTransId="{1E892FBC-60D4-447C-8E68-AA91C35ADF3F}"/>
    <dgm:cxn modelId="{368307EA-0170-4D6F-B734-F42FD6F0BDF8}" srcId="{4E9A061A-269C-4F31-8FA8-F94C36212F9C}" destId="{FA686C08-FF9B-4D1B-9024-A22E32DC19F6}" srcOrd="0" destOrd="0" parTransId="{67183464-38B5-4909-BE56-BA3F8D607DF1}" sibTransId="{0E3CCC86-A743-49F4-807B-E207F28C8B2C}"/>
    <dgm:cxn modelId="{D07B8BF4-BD0F-4DF7-A808-A6D6F5DC5301}" srcId="{788E7382-1811-4E03-9DD8-36B201821BCE}" destId="{99F4FB90-CDCF-432F-BF63-25ACCE527639}" srcOrd="0" destOrd="0" parTransId="{0DE5AE8C-CE64-4CDC-8B05-34ACE0F7D5FF}" sibTransId="{DA7DBD4E-47DF-439D-A834-5F9D9E9A4C61}"/>
    <dgm:cxn modelId="{EA82F9F4-D460-4E45-A6FC-2324A95C5A61}" type="presOf" srcId="{9E05FC98-8A76-424B-90F6-39C9356050D2}" destId="{705B9AF6-673F-4197-8AA4-C9ADD7AFCE09}" srcOrd="0" destOrd="0" presId="urn:microsoft.com/office/officeart/2005/8/layout/vList5"/>
    <dgm:cxn modelId="{FF222F0A-69C8-49A7-A048-DBC3D9EF94E7}" type="presParOf" srcId="{347A91AB-4A3C-4FA6-9647-D2A2B23F6ADA}" destId="{EA827599-F94C-40C6-8355-F5461018476C}" srcOrd="0" destOrd="0" presId="urn:microsoft.com/office/officeart/2005/8/layout/vList5"/>
    <dgm:cxn modelId="{8ACBBC04-B0C3-4C2B-9B76-C7DD120E5E46}" type="presParOf" srcId="{EA827599-F94C-40C6-8355-F5461018476C}" destId="{F6ACB4E8-85F5-4291-8B4E-CB32132A4D9D}" srcOrd="0" destOrd="0" presId="urn:microsoft.com/office/officeart/2005/8/layout/vList5"/>
    <dgm:cxn modelId="{64269C54-62AB-4C6D-AE25-C8AA7FD0AE7A}" type="presParOf" srcId="{EA827599-F94C-40C6-8355-F5461018476C}" destId="{D418407B-A805-44D0-BF10-A563EE86768A}" srcOrd="1" destOrd="0" presId="urn:microsoft.com/office/officeart/2005/8/layout/vList5"/>
    <dgm:cxn modelId="{2EBAE4A3-8640-4CBC-8BE2-095D2CB25B97}" type="presParOf" srcId="{347A91AB-4A3C-4FA6-9647-D2A2B23F6ADA}" destId="{E48CF3E9-2BC1-4CD4-B989-0955EE2607C9}" srcOrd="1" destOrd="0" presId="urn:microsoft.com/office/officeart/2005/8/layout/vList5"/>
    <dgm:cxn modelId="{BB38F226-81E3-4191-BAA2-8D9D175DE6DA}" type="presParOf" srcId="{347A91AB-4A3C-4FA6-9647-D2A2B23F6ADA}" destId="{664ED95C-A68C-42BA-9188-D71E726F42A6}" srcOrd="2" destOrd="0" presId="urn:microsoft.com/office/officeart/2005/8/layout/vList5"/>
    <dgm:cxn modelId="{7CF4FBD6-3537-4C31-913C-6EA6F23E6C70}" type="presParOf" srcId="{664ED95C-A68C-42BA-9188-D71E726F42A6}" destId="{705B9AF6-673F-4197-8AA4-C9ADD7AFCE09}" srcOrd="0" destOrd="0" presId="urn:microsoft.com/office/officeart/2005/8/layout/vList5"/>
    <dgm:cxn modelId="{3D1ABE2E-4D87-442A-B950-AB0B3D9313EE}" type="presParOf" srcId="{664ED95C-A68C-42BA-9188-D71E726F42A6}" destId="{FB287FE0-47AA-4D9D-9CCC-C55D2C8661BE}" srcOrd="1" destOrd="0" presId="urn:microsoft.com/office/officeart/2005/8/layout/vList5"/>
    <dgm:cxn modelId="{9AA62D1B-98F6-413C-867B-689F82BDBD1C}" type="presParOf" srcId="{347A91AB-4A3C-4FA6-9647-D2A2B23F6ADA}" destId="{3A97E86B-CCD8-49CB-8592-FCA89C9BE1FE}" srcOrd="3" destOrd="0" presId="urn:microsoft.com/office/officeart/2005/8/layout/vList5"/>
    <dgm:cxn modelId="{D05D4130-8441-4852-AF51-7DC5FCA184AF}" type="presParOf" srcId="{347A91AB-4A3C-4FA6-9647-D2A2B23F6ADA}" destId="{FE0EF9A0-B8C8-413D-870C-879AA76ED3C5}" srcOrd="4" destOrd="0" presId="urn:microsoft.com/office/officeart/2005/8/layout/vList5"/>
    <dgm:cxn modelId="{11519B3B-FEAA-4B8C-AA4B-C51F004E5C2C}" type="presParOf" srcId="{FE0EF9A0-B8C8-413D-870C-879AA76ED3C5}" destId="{0F1D96A8-6123-4DEB-888C-F6131CCF34CB}" srcOrd="0" destOrd="0" presId="urn:microsoft.com/office/officeart/2005/8/layout/vList5"/>
    <dgm:cxn modelId="{D3D6538C-F0AF-4811-933A-0536F1EAAAED}" type="presParOf" srcId="{FE0EF9A0-B8C8-413D-870C-879AA76ED3C5}" destId="{91417707-05DA-471C-81F1-F1DF1215F0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D7438F-3F68-43D3-938C-E51DAD563DC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9730482B-A266-43C1-AF9C-812CBC0C6825}">
      <dgm:prSet phldrT="[Текст]" custT="1"/>
      <dgm:spPr/>
      <dgm:t>
        <a:bodyPr/>
        <a:lstStyle/>
        <a:p>
          <a:r>
            <a:rPr lang="uk-UA" sz="1400" dirty="0"/>
            <a:t>публічний заклад з непостійною аудиторією</a:t>
          </a:r>
        </a:p>
      </dgm:t>
    </dgm:pt>
    <dgm:pt modelId="{CC47E153-C289-41E6-9F2D-11976F59C8AC}" type="parTrans" cxnId="{750A4D58-932C-49CA-B07D-C8841B47BDA1}">
      <dgm:prSet/>
      <dgm:spPr/>
      <dgm:t>
        <a:bodyPr/>
        <a:lstStyle/>
        <a:p>
          <a:endParaRPr lang="uk-UA" sz="1400"/>
        </a:p>
      </dgm:t>
    </dgm:pt>
    <dgm:pt modelId="{3E7AF53F-6C2C-4D1F-931D-9B2057440EC1}" type="sibTrans" cxnId="{750A4D58-932C-49CA-B07D-C8841B47BDA1}">
      <dgm:prSet/>
      <dgm:spPr/>
      <dgm:t>
        <a:bodyPr/>
        <a:lstStyle/>
        <a:p>
          <a:endParaRPr lang="uk-UA" sz="1400"/>
        </a:p>
      </dgm:t>
    </dgm:pt>
    <dgm:pt modelId="{D2001187-E518-41E9-8822-5EFC1818389C}">
      <dgm:prSet phldrT="[Текст]" custT="1"/>
      <dgm:spPr/>
      <dgm:t>
        <a:bodyPr/>
        <a:lstStyle/>
        <a:p>
          <a:r>
            <a:rPr lang="uk-UA" sz="1200" dirty="0"/>
            <a:t>місце підвищеної активності «</a:t>
          </a:r>
          <a:r>
            <a:rPr lang="uk-UA" sz="1200" dirty="0" err="1"/>
            <a:t>джуніорів</a:t>
          </a:r>
          <a:r>
            <a:rPr lang="uk-UA" sz="1200" dirty="0"/>
            <a:t>» – «початківців </a:t>
          </a:r>
          <a:r>
            <a:rPr lang="uk-UA" sz="1200" dirty="0" err="1"/>
            <a:t>кіберзлочинців</a:t>
          </a:r>
          <a:r>
            <a:rPr lang="uk-UA" sz="1200" dirty="0"/>
            <a:t>», спроможних вчинити комп’ютерне правопорушення</a:t>
          </a:r>
        </a:p>
      </dgm:t>
    </dgm:pt>
    <dgm:pt modelId="{E23E67D2-23C9-42A5-A26D-63DA66B6CA8C}" type="parTrans" cxnId="{549662FF-D4B0-4BD6-8591-E8A06BF400F8}">
      <dgm:prSet/>
      <dgm:spPr/>
      <dgm:t>
        <a:bodyPr/>
        <a:lstStyle/>
        <a:p>
          <a:endParaRPr lang="uk-UA" sz="1400"/>
        </a:p>
      </dgm:t>
    </dgm:pt>
    <dgm:pt modelId="{7F8338DE-677C-42A1-8813-684085490499}" type="sibTrans" cxnId="{549662FF-D4B0-4BD6-8591-E8A06BF400F8}">
      <dgm:prSet/>
      <dgm:spPr/>
      <dgm:t>
        <a:bodyPr/>
        <a:lstStyle/>
        <a:p>
          <a:endParaRPr lang="uk-UA" sz="1400"/>
        </a:p>
      </dgm:t>
    </dgm:pt>
    <dgm:pt modelId="{9700B647-A24B-41E9-9531-63FFECC5D899}">
      <dgm:prSet phldrT="[Текст]" custT="1"/>
      <dgm:spPr/>
      <dgm:t>
        <a:bodyPr/>
        <a:lstStyle/>
        <a:p>
          <a:r>
            <a:rPr lang="uk-UA" sz="1400" dirty="0"/>
            <a:t>просторово-розгалужена інфраструктура (філії, представництва) </a:t>
          </a:r>
        </a:p>
      </dgm:t>
    </dgm:pt>
    <dgm:pt modelId="{BF34A938-171B-462D-87E0-0637A21A5B60}" type="parTrans" cxnId="{62624EFE-2724-4A45-BD8B-C99F69AC3C23}">
      <dgm:prSet/>
      <dgm:spPr/>
      <dgm:t>
        <a:bodyPr/>
        <a:lstStyle/>
        <a:p>
          <a:endParaRPr lang="uk-UA" sz="1400"/>
        </a:p>
      </dgm:t>
    </dgm:pt>
    <dgm:pt modelId="{D782A509-FD4E-41EA-8AE1-7FEE110DDF9E}" type="sibTrans" cxnId="{62624EFE-2724-4A45-BD8B-C99F69AC3C23}">
      <dgm:prSet/>
      <dgm:spPr/>
      <dgm:t>
        <a:bodyPr/>
        <a:lstStyle/>
        <a:p>
          <a:endParaRPr lang="uk-UA" sz="1400"/>
        </a:p>
      </dgm:t>
    </dgm:pt>
    <dgm:pt modelId="{0F5329E8-DBF0-4B58-8731-E4908C1F1EB9}">
      <dgm:prSet phldrT="[Текст]" custT="1"/>
      <dgm:spPr/>
      <dgm:t>
        <a:bodyPr/>
        <a:lstStyle/>
        <a:p>
          <a:r>
            <a:rPr lang="uk-UA" sz="1400" dirty="0"/>
            <a:t>багатопрофільний характер діяльності</a:t>
          </a:r>
        </a:p>
      </dgm:t>
    </dgm:pt>
    <dgm:pt modelId="{67E969E9-A420-4812-86FC-4DD5EE8D0FF5}" type="parTrans" cxnId="{D3A4AD21-E7A4-4788-8600-D3165C1B8FBC}">
      <dgm:prSet/>
      <dgm:spPr/>
      <dgm:t>
        <a:bodyPr/>
        <a:lstStyle/>
        <a:p>
          <a:endParaRPr lang="uk-UA" sz="1400"/>
        </a:p>
      </dgm:t>
    </dgm:pt>
    <dgm:pt modelId="{22A6EA4A-9B1D-46D7-90AB-59E8EE494D03}" type="sibTrans" cxnId="{D3A4AD21-E7A4-4788-8600-D3165C1B8FBC}">
      <dgm:prSet/>
      <dgm:spPr/>
      <dgm:t>
        <a:bodyPr/>
        <a:lstStyle/>
        <a:p>
          <a:endParaRPr lang="uk-UA" sz="1400"/>
        </a:p>
      </dgm:t>
    </dgm:pt>
    <dgm:pt modelId="{CD14A9BA-390A-4075-96B6-8FCAF5EAD3A5}" type="pres">
      <dgm:prSet presAssocID="{92D7438F-3F68-43D3-938C-E51DAD563DC9}" presName="compositeShape" presStyleCnt="0">
        <dgm:presLayoutVars>
          <dgm:chMax val="7"/>
          <dgm:dir/>
          <dgm:resizeHandles val="exact"/>
        </dgm:presLayoutVars>
      </dgm:prSet>
      <dgm:spPr/>
    </dgm:pt>
    <dgm:pt modelId="{E335501E-1804-469D-8D53-7DC2028A808D}" type="pres">
      <dgm:prSet presAssocID="{92D7438F-3F68-43D3-938C-E51DAD563DC9}" presName="wedge1" presStyleLbl="node1" presStyleIdx="0" presStyleCnt="4"/>
      <dgm:spPr/>
    </dgm:pt>
    <dgm:pt modelId="{2734F4E7-8D0B-4033-9964-C53E8E4CED36}" type="pres">
      <dgm:prSet presAssocID="{92D7438F-3F68-43D3-938C-E51DAD563DC9}" presName="dummy1a" presStyleCnt="0"/>
      <dgm:spPr/>
    </dgm:pt>
    <dgm:pt modelId="{2C63A4BA-3FC4-43E6-8B89-87DC6F2B381C}" type="pres">
      <dgm:prSet presAssocID="{92D7438F-3F68-43D3-938C-E51DAD563DC9}" presName="dummy1b" presStyleCnt="0"/>
      <dgm:spPr/>
    </dgm:pt>
    <dgm:pt modelId="{F48927B6-AAC2-4677-B0D3-452B7F4F59F3}" type="pres">
      <dgm:prSet presAssocID="{92D7438F-3F68-43D3-938C-E51DAD563DC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21693EC-93A5-476F-AD90-215DFDF35D7D}" type="pres">
      <dgm:prSet presAssocID="{92D7438F-3F68-43D3-938C-E51DAD563DC9}" presName="wedge2" presStyleLbl="node1" presStyleIdx="1" presStyleCnt="4"/>
      <dgm:spPr/>
    </dgm:pt>
    <dgm:pt modelId="{1C07A2CA-5DAB-4127-A41A-72523668A6D4}" type="pres">
      <dgm:prSet presAssocID="{92D7438F-3F68-43D3-938C-E51DAD563DC9}" presName="dummy2a" presStyleCnt="0"/>
      <dgm:spPr/>
    </dgm:pt>
    <dgm:pt modelId="{1661206D-5B08-45E0-A13E-02716985EB55}" type="pres">
      <dgm:prSet presAssocID="{92D7438F-3F68-43D3-938C-E51DAD563DC9}" presName="dummy2b" presStyleCnt="0"/>
      <dgm:spPr/>
    </dgm:pt>
    <dgm:pt modelId="{3270FC44-8C4F-48A3-A9F4-7728F9810129}" type="pres">
      <dgm:prSet presAssocID="{92D7438F-3F68-43D3-938C-E51DAD563DC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55BB316-E9D2-40FF-A174-DDA4875A9E4D}" type="pres">
      <dgm:prSet presAssocID="{92D7438F-3F68-43D3-938C-E51DAD563DC9}" presName="wedge3" presStyleLbl="node1" presStyleIdx="2" presStyleCnt="4"/>
      <dgm:spPr/>
    </dgm:pt>
    <dgm:pt modelId="{9E2EC52A-2DAB-498A-910B-32FF650E94CD}" type="pres">
      <dgm:prSet presAssocID="{92D7438F-3F68-43D3-938C-E51DAD563DC9}" presName="dummy3a" presStyleCnt="0"/>
      <dgm:spPr/>
    </dgm:pt>
    <dgm:pt modelId="{4AA2D790-94F7-4ECD-8A4C-C7B407059C1A}" type="pres">
      <dgm:prSet presAssocID="{92D7438F-3F68-43D3-938C-E51DAD563DC9}" presName="dummy3b" presStyleCnt="0"/>
      <dgm:spPr/>
    </dgm:pt>
    <dgm:pt modelId="{92FADB3F-789F-49AF-9D8A-52C968C08229}" type="pres">
      <dgm:prSet presAssocID="{92D7438F-3F68-43D3-938C-E51DAD563DC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ED1E643-42FB-4633-833E-FFD320211F1A}" type="pres">
      <dgm:prSet presAssocID="{92D7438F-3F68-43D3-938C-E51DAD563DC9}" presName="wedge4" presStyleLbl="node1" presStyleIdx="3" presStyleCnt="4"/>
      <dgm:spPr/>
    </dgm:pt>
    <dgm:pt modelId="{F4969ED4-F4AA-487A-AC83-2DC82695C581}" type="pres">
      <dgm:prSet presAssocID="{92D7438F-3F68-43D3-938C-E51DAD563DC9}" presName="dummy4a" presStyleCnt="0"/>
      <dgm:spPr/>
    </dgm:pt>
    <dgm:pt modelId="{3091EEED-B7ED-4489-AB8A-32364E8468B7}" type="pres">
      <dgm:prSet presAssocID="{92D7438F-3F68-43D3-938C-E51DAD563DC9}" presName="dummy4b" presStyleCnt="0"/>
      <dgm:spPr/>
    </dgm:pt>
    <dgm:pt modelId="{E930E846-D6C6-49E7-859B-E794A8D2DDAC}" type="pres">
      <dgm:prSet presAssocID="{92D7438F-3F68-43D3-938C-E51DAD563DC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83CC8BC-C2E7-477B-BB3A-707A60D8E052}" type="pres">
      <dgm:prSet presAssocID="{3E7AF53F-6C2C-4D1F-931D-9B2057440EC1}" presName="arrowWedge1" presStyleLbl="fgSibTrans2D1" presStyleIdx="0" presStyleCnt="4"/>
      <dgm:spPr/>
    </dgm:pt>
    <dgm:pt modelId="{84F3F3BC-100E-4223-B844-C7DB0F7AEC73}" type="pres">
      <dgm:prSet presAssocID="{7F8338DE-677C-42A1-8813-684085490499}" presName="arrowWedge2" presStyleLbl="fgSibTrans2D1" presStyleIdx="1" presStyleCnt="4"/>
      <dgm:spPr/>
    </dgm:pt>
    <dgm:pt modelId="{F804921C-8635-4765-B7D6-B8273E50A632}" type="pres">
      <dgm:prSet presAssocID="{D782A509-FD4E-41EA-8AE1-7FEE110DDF9E}" presName="arrowWedge3" presStyleLbl="fgSibTrans2D1" presStyleIdx="2" presStyleCnt="4"/>
      <dgm:spPr/>
    </dgm:pt>
    <dgm:pt modelId="{074DF5A5-F358-45F2-B5E2-4288AAA7580F}" type="pres">
      <dgm:prSet presAssocID="{22A6EA4A-9B1D-46D7-90AB-59E8EE494D03}" presName="arrowWedge4" presStyleLbl="fgSibTrans2D1" presStyleIdx="3" presStyleCnt="4"/>
      <dgm:spPr/>
    </dgm:pt>
  </dgm:ptLst>
  <dgm:cxnLst>
    <dgm:cxn modelId="{F4383918-9B8A-4A0D-865E-33AEFB557C45}" type="presOf" srcId="{0F5329E8-DBF0-4B58-8731-E4908C1F1EB9}" destId="{4ED1E643-42FB-4633-833E-FFD320211F1A}" srcOrd="0" destOrd="0" presId="urn:microsoft.com/office/officeart/2005/8/layout/cycle8"/>
    <dgm:cxn modelId="{3F2F451A-5F1E-499D-8CF6-B339602BB6D6}" type="presOf" srcId="{9700B647-A24B-41E9-9531-63FFECC5D899}" destId="{92FADB3F-789F-49AF-9D8A-52C968C08229}" srcOrd="1" destOrd="0" presId="urn:microsoft.com/office/officeart/2005/8/layout/cycle8"/>
    <dgm:cxn modelId="{D3A4AD21-E7A4-4788-8600-D3165C1B8FBC}" srcId="{92D7438F-3F68-43D3-938C-E51DAD563DC9}" destId="{0F5329E8-DBF0-4B58-8731-E4908C1F1EB9}" srcOrd="3" destOrd="0" parTransId="{67E969E9-A420-4812-86FC-4DD5EE8D0FF5}" sibTransId="{22A6EA4A-9B1D-46D7-90AB-59E8EE494D03}"/>
    <dgm:cxn modelId="{A5A75135-824C-4819-9C6B-F13C31605E0D}" type="presOf" srcId="{9730482B-A266-43C1-AF9C-812CBC0C6825}" destId="{E335501E-1804-469D-8D53-7DC2028A808D}" srcOrd="0" destOrd="0" presId="urn:microsoft.com/office/officeart/2005/8/layout/cycle8"/>
    <dgm:cxn modelId="{186CC15F-54C2-4EF8-A174-CCC5DE7B9042}" type="presOf" srcId="{9700B647-A24B-41E9-9531-63FFECC5D899}" destId="{455BB316-E9D2-40FF-A174-DDA4875A9E4D}" srcOrd="0" destOrd="0" presId="urn:microsoft.com/office/officeart/2005/8/layout/cycle8"/>
    <dgm:cxn modelId="{558A1D57-9B27-4CC5-991C-6B8F6D69B570}" type="presOf" srcId="{0F5329E8-DBF0-4B58-8731-E4908C1F1EB9}" destId="{E930E846-D6C6-49E7-859B-E794A8D2DDAC}" srcOrd="1" destOrd="0" presId="urn:microsoft.com/office/officeart/2005/8/layout/cycle8"/>
    <dgm:cxn modelId="{750A4D58-932C-49CA-B07D-C8841B47BDA1}" srcId="{92D7438F-3F68-43D3-938C-E51DAD563DC9}" destId="{9730482B-A266-43C1-AF9C-812CBC0C6825}" srcOrd="0" destOrd="0" parTransId="{CC47E153-C289-41E6-9F2D-11976F59C8AC}" sibTransId="{3E7AF53F-6C2C-4D1F-931D-9B2057440EC1}"/>
    <dgm:cxn modelId="{A49914BD-A018-4109-931D-18782085B460}" type="presOf" srcId="{D2001187-E518-41E9-8822-5EFC1818389C}" destId="{621693EC-93A5-476F-AD90-215DFDF35D7D}" srcOrd="0" destOrd="0" presId="urn:microsoft.com/office/officeart/2005/8/layout/cycle8"/>
    <dgm:cxn modelId="{EA6155BD-8F48-4D46-95BF-2B157035A749}" type="presOf" srcId="{9730482B-A266-43C1-AF9C-812CBC0C6825}" destId="{F48927B6-AAC2-4677-B0D3-452B7F4F59F3}" srcOrd="1" destOrd="0" presId="urn:microsoft.com/office/officeart/2005/8/layout/cycle8"/>
    <dgm:cxn modelId="{21418BC0-8B15-4019-AF3D-0B2BA1E548B9}" type="presOf" srcId="{92D7438F-3F68-43D3-938C-E51DAD563DC9}" destId="{CD14A9BA-390A-4075-96B6-8FCAF5EAD3A5}" srcOrd="0" destOrd="0" presId="urn:microsoft.com/office/officeart/2005/8/layout/cycle8"/>
    <dgm:cxn modelId="{D12222D8-50F8-43D4-8AC0-86C7C0EC0155}" type="presOf" srcId="{D2001187-E518-41E9-8822-5EFC1818389C}" destId="{3270FC44-8C4F-48A3-A9F4-7728F9810129}" srcOrd="1" destOrd="0" presId="urn:microsoft.com/office/officeart/2005/8/layout/cycle8"/>
    <dgm:cxn modelId="{62624EFE-2724-4A45-BD8B-C99F69AC3C23}" srcId="{92D7438F-3F68-43D3-938C-E51DAD563DC9}" destId="{9700B647-A24B-41E9-9531-63FFECC5D899}" srcOrd="2" destOrd="0" parTransId="{BF34A938-171B-462D-87E0-0637A21A5B60}" sibTransId="{D782A509-FD4E-41EA-8AE1-7FEE110DDF9E}"/>
    <dgm:cxn modelId="{549662FF-D4B0-4BD6-8591-E8A06BF400F8}" srcId="{92D7438F-3F68-43D3-938C-E51DAD563DC9}" destId="{D2001187-E518-41E9-8822-5EFC1818389C}" srcOrd="1" destOrd="0" parTransId="{E23E67D2-23C9-42A5-A26D-63DA66B6CA8C}" sibTransId="{7F8338DE-677C-42A1-8813-684085490499}"/>
    <dgm:cxn modelId="{5E65BBA5-231C-4FF6-A8A8-C059C6D72E8F}" type="presParOf" srcId="{CD14A9BA-390A-4075-96B6-8FCAF5EAD3A5}" destId="{E335501E-1804-469D-8D53-7DC2028A808D}" srcOrd="0" destOrd="0" presId="urn:microsoft.com/office/officeart/2005/8/layout/cycle8"/>
    <dgm:cxn modelId="{5B30768F-0581-47C0-A857-2845227DA6B1}" type="presParOf" srcId="{CD14A9BA-390A-4075-96B6-8FCAF5EAD3A5}" destId="{2734F4E7-8D0B-4033-9964-C53E8E4CED36}" srcOrd="1" destOrd="0" presId="urn:microsoft.com/office/officeart/2005/8/layout/cycle8"/>
    <dgm:cxn modelId="{2CD883F7-1119-4440-A5AC-D472D1BE6E26}" type="presParOf" srcId="{CD14A9BA-390A-4075-96B6-8FCAF5EAD3A5}" destId="{2C63A4BA-3FC4-43E6-8B89-87DC6F2B381C}" srcOrd="2" destOrd="0" presId="urn:microsoft.com/office/officeart/2005/8/layout/cycle8"/>
    <dgm:cxn modelId="{9851C905-8002-4890-9DD8-5770AC2A4D8F}" type="presParOf" srcId="{CD14A9BA-390A-4075-96B6-8FCAF5EAD3A5}" destId="{F48927B6-AAC2-4677-B0D3-452B7F4F59F3}" srcOrd="3" destOrd="0" presId="urn:microsoft.com/office/officeart/2005/8/layout/cycle8"/>
    <dgm:cxn modelId="{49D37CEE-6FA2-4659-A3FC-552E6FEBBF94}" type="presParOf" srcId="{CD14A9BA-390A-4075-96B6-8FCAF5EAD3A5}" destId="{621693EC-93A5-476F-AD90-215DFDF35D7D}" srcOrd="4" destOrd="0" presId="urn:microsoft.com/office/officeart/2005/8/layout/cycle8"/>
    <dgm:cxn modelId="{071D34EC-292D-441A-81BB-22DD1B59A393}" type="presParOf" srcId="{CD14A9BA-390A-4075-96B6-8FCAF5EAD3A5}" destId="{1C07A2CA-5DAB-4127-A41A-72523668A6D4}" srcOrd="5" destOrd="0" presId="urn:microsoft.com/office/officeart/2005/8/layout/cycle8"/>
    <dgm:cxn modelId="{31461414-7839-4C6A-8BD0-98582C684074}" type="presParOf" srcId="{CD14A9BA-390A-4075-96B6-8FCAF5EAD3A5}" destId="{1661206D-5B08-45E0-A13E-02716985EB55}" srcOrd="6" destOrd="0" presId="urn:microsoft.com/office/officeart/2005/8/layout/cycle8"/>
    <dgm:cxn modelId="{08A42E11-030D-453E-AB51-F31094A11648}" type="presParOf" srcId="{CD14A9BA-390A-4075-96B6-8FCAF5EAD3A5}" destId="{3270FC44-8C4F-48A3-A9F4-7728F9810129}" srcOrd="7" destOrd="0" presId="urn:microsoft.com/office/officeart/2005/8/layout/cycle8"/>
    <dgm:cxn modelId="{A3EC7334-1E0D-4E73-949D-9B5C37E5249C}" type="presParOf" srcId="{CD14A9BA-390A-4075-96B6-8FCAF5EAD3A5}" destId="{455BB316-E9D2-40FF-A174-DDA4875A9E4D}" srcOrd="8" destOrd="0" presId="urn:microsoft.com/office/officeart/2005/8/layout/cycle8"/>
    <dgm:cxn modelId="{C26F6ABB-732A-426A-9E85-CFE8B73CD65C}" type="presParOf" srcId="{CD14A9BA-390A-4075-96B6-8FCAF5EAD3A5}" destId="{9E2EC52A-2DAB-498A-910B-32FF650E94CD}" srcOrd="9" destOrd="0" presId="urn:microsoft.com/office/officeart/2005/8/layout/cycle8"/>
    <dgm:cxn modelId="{8B739D62-9E48-4B3F-A575-CA88D38A6E9E}" type="presParOf" srcId="{CD14A9BA-390A-4075-96B6-8FCAF5EAD3A5}" destId="{4AA2D790-94F7-4ECD-8A4C-C7B407059C1A}" srcOrd="10" destOrd="0" presId="urn:microsoft.com/office/officeart/2005/8/layout/cycle8"/>
    <dgm:cxn modelId="{C7A5DE6C-C081-4BDD-B435-48972F10DE95}" type="presParOf" srcId="{CD14A9BA-390A-4075-96B6-8FCAF5EAD3A5}" destId="{92FADB3F-789F-49AF-9D8A-52C968C08229}" srcOrd="11" destOrd="0" presId="urn:microsoft.com/office/officeart/2005/8/layout/cycle8"/>
    <dgm:cxn modelId="{F36E1C80-0C34-4372-910B-734E6A44BB61}" type="presParOf" srcId="{CD14A9BA-390A-4075-96B6-8FCAF5EAD3A5}" destId="{4ED1E643-42FB-4633-833E-FFD320211F1A}" srcOrd="12" destOrd="0" presId="urn:microsoft.com/office/officeart/2005/8/layout/cycle8"/>
    <dgm:cxn modelId="{8E238423-0B46-4898-A653-4F4325ACA8B9}" type="presParOf" srcId="{CD14A9BA-390A-4075-96B6-8FCAF5EAD3A5}" destId="{F4969ED4-F4AA-487A-AC83-2DC82695C581}" srcOrd="13" destOrd="0" presId="urn:microsoft.com/office/officeart/2005/8/layout/cycle8"/>
    <dgm:cxn modelId="{8F71CE91-655D-4B80-B0B8-72B295DD90AC}" type="presParOf" srcId="{CD14A9BA-390A-4075-96B6-8FCAF5EAD3A5}" destId="{3091EEED-B7ED-4489-AB8A-32364E8468B7}" srcOrd="14" destOrd="0" presId="urn:microsoft.com/office/officeart/2005/8/layout/cycle8"/>
    <dgm:cxn modelId="{D40ABE14-2BBB-4DB6-B59A-8DB4644CFF4B}" type="presParOf" srcId="{CD14A9BA-390A-4075-96B6-8FCAF5EAD3A5}" destId="{E930E846-D6C6-49E7-859B-E794A8D2DDAC}" srcOrd="15" destOrd="0" presId="urn:microsoft.com/office/officeart/2005/8/layout/cycle8"/>
    <dgm:cxn modelId="{4AC86D76-B755-4FF9-AE6A-18BD63C73B8E}" type="presParOf" srcId="{CD14A9BA-390A-4075-96B6-8FCAF5EAD3A5}" destId="{583CC8BC-C2E7-477B-BB3A-707A60D8E052}" srcOrd="16" destOrd="0" presId="urn:microsoft.com/office/officeart/2005/8/layout/cycle8"/>
    <dgm:cxn modelId="{265243D8-F13C-4F8D-B137-0F23BBDA04B2}" type="presParOf" srcId="{CD14A9BA-390A-4075-96B6-8FCAF5EAD3A5}" destId="{84F3F3BC-100E-4223-B844-C7DB0F7AEC73}" srcOrd="17" destOrd="0" presId="urn:microsoft.com/office/officeart/2005/8/layout/cycle8"/>
    <dgm:cxn modelId="{09A0E813-0F8C-4DC3-A860-CE95A0E59773}" type="presParOf" srcId="{CD14A9BA-390A-4075-96B6-8FCAF5EAD3A5}" destId="{F804921C-8635-4765-B7D6-B8273E50A632}" srcOrd="18" destOrd="0" presId="urn:microsoft.com/office/officeart/2005/8/layout/cycle8"/>
    <dgm:cxn modelId="{39F427FE-1BFF-4FC2-904D-4A1ADAB808FE}" type="presParOf" srcId="{CD14A9BA-390A-4075-96B6-8FCAF5EAD3A5}" destId="{074DF5A5-F358-45F2-B5E2-4288AAA7580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02E2E2-4E38-42AD-BD12-9B2516EE71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E4146D3-58D1-4ED0-A8F8-AF284EAF075F}">
      <dgm:prSet phldrT="[Текст]" custT="1"/>
      <dgm:spPr/>
      <dgm:t>
        <a:bodyPr/>
        <a:lstStyle/>
        <a:p>
          <a:r>
            <a:rPr lang="uk-UA" sz="2400" dirty="0"/>
            <a:t>«рольового розподілу функцій» між користувачами і обслуговуючим персоналом</a:t>
          </a:r>
        </a:p>
      </dgm:t>
    </dgm:pt>
    <dgm:pt modelId="{A8D9FDC8-B2F1-452C-8BAB-2C3744E7747B}" type="parTrans" cxnId="{AAEC23FA-6759-4031-8AC0-4217ED676156}">
      <dgm:prSet/>
      <dgm:spPr/>
      <dgm:t>
        <a:bodyPr/>
        <a:lstStyle/>
        <a:p>
          <a:endParaRPr lang="uk-UA" sz="2400"/>
        </a:p>
      </dgm:t>
    </dgm:pt>
    <dgm:pt modelId="{EEDC82EB-8CCE-4952-9A93-9E7CC65384DC}" type="sibTrans" cxnId="{AAEC23FA-6759-4031-8AC0-4217ED676156}">
      <dgm:prSet/>
      <dgm:spPr/>
      <dgm:t>
        <a:bodyPr/>
        <a:lstStyle/>
        <a:p>
          <a:endParaRPr lang="uk-UA" sz="2400"/>
        </a:p>
      </dgm:t>
    </dgm:pt>
    <dgm:pt modelId="{449108FB-8B1B-4F1C-BD4C-7F58D2309318}">
      <dgm:prSet phldrT="[Текст]" custT="1"/>
      <dgm:spPr/>
      <dgm:t>
        <a:bodyPr/>
        <a:lstStyle/>
        <a:p>
          <a:r>
            <a:rPr lang="uk-UA" sz="2400" dirty="0"/>
            <a:t>доступності інформації, що обробляється </a:t>
          </a:r>
        </a:p>
      </dgm:t>
    </dgm:pt>
    <dgm:pt modelId="{434DD8B2-3E34-4DE3-AFA6-0D540B4D751E}" type="parTrans" cxnId="{26F2C2E7-87CA-44ED-B16F-82949BF9B8DB}">
      <dgm:prSet/>
      <dgm:spPr/>
      <dgm:t>
        <a:bodyPr/>
        <a:lstStyle/>
        <a:p>
          <a:endParaRPr lang="uk-UA" sz="2400"/>
        </a:p>
      </dgm:t>
    </dgm:pt>
    <dgm:pt modelId="{33AD0058-DAB1-4A97-9FE2-15EEA11FB281}" type="sibTrans" cxnId="{26F2C2E7-87CA-44ED-B16F-82949BF9B8DB}">
      <dgm:prSet/>
      <dgm:spPr/>
      <dgm:t>
        <a:bodyPr/>
        <a:lstStyle/>
        <a:p>
          <a:endParaRPr lang="uk-UA" sz="2400"/>
        </a:p>
      </dgm:t>
    </dgm:pt>
    <dgm:pt modelId="{37C959E8-4557-4A5A-BB4A-9B92C9ACFE34}">
      <dgm:prSet phldrT="[Текст]" custT="1"/>
      <dgm:spPr/>
      <dgm:t>
        <a:bodyPr/>
        <a:lstStyle/>
        <a:p>
          <a:r>
            <a:rPr lang="uk-UA" sz="2400" dirty="0"/>
            <a:t>конфіденційності інформації, що накопичується, зберігається та оброблюється</a:t>
          </a:r>
        </a:p>
      </dgm:t>
    </dgm:pt>
    <dgm:pt modelId="{2B13FB11-8389-4C5C-B8BF-67BC8B3DFFFC}" type="parTrans" cxnId="{A28514E8-6E8C-4AE2-A07F-E3B4FFB9241E}">
      <dgm:prSet/>
      <dgm:spPr/>
      <dgm:t>
        <a:bodyPr/>
        <a:lstStyle/>
        <a:p>
          <a:endParaRPr lang="uk-UA" sz="2400"/>
        </a:p>
      </dgm:t>
    </dgm:pt>
    <dgm:pt modelId="{2DADE761-3837-47E7-BB71-F39F90EAA2E8}" type="sibTrans" cxnId="{A28514E8-6E8C-4AE2-A07F-E3B4FFB9241E}">
      <dgm:prSet/>
      <dgm:spPr/>
      <dgm:t>
        <a:bodyPr/>
        <a:lstStyle/>
        <a:p>
          <a:endParaRPr lang="uk-UA" sz="2400"/>
        </a:p>
      </dgm:t>
    </dgm:pt>
    <dgm:pt modelId="{A4EDDF7B-8630-4177-A89C-353389A1D869}" type="pres">
      <dgm:prSet presAssocID="{5802E2E2-4E38-42AD-BD12-9B2516EE710A}" presName="linear" presStyleCnt="0">
        <dgm:presLayoutVars>
          <dgm:dir/>
          <dgm:animLvl val="lvl"/>
          <dgm:resizeHandles val="exact"/>
        </dgm:presLayoutVars>
      </dgm:prSet>
      <dgm:spPr/>
    </dgm:pt>
    <dgm:pt modelId="{4696AA5C-CB03-423F-A0BF-9ED68EA450FD}" type="pres">
      <dgm:prSet presAssocID="{BE4146D3-58D1-4ED0-A8F8-AF284EAF075F}" presName="parentLin" presStyleCnt="0"/>
      <dgm:spPr/>
    </dgm:pt>
    <dgm:pt modelId="{8617BD10-E7F9-4C05-A69A-C7268B41D41C}" type="pres">
      <dgm:prSet presAssocID="{BE4146D3-58D1-4ED0-A8F8-AF284EAF075F}" presName="parentLeftMargin" presStyleLbl="node1" presStyleIdx="0" presStyleCnt="3"/>
      <dgm:spPr/>
    </dgm:pt>
    <dgm:pt modelId="{C131F0D4-F8A8-4626-95C8-86D61DDE8226}" type="pres">
      <dgm:prSet presAssocID="{BE4146D3-58D1-4ED0-A8F8-AF284EAF07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E7DDC6-EFC3-421E-8D6C-F7F1D413CA15}" type="pres">
      <dgm:prSet presAssocID="{BE4146D3-58D1-4ED0-A8F8-AF284EAF075F}" presName="negativeSpace" presStyleCnt="0"/>
      <dgm:spPr/>
    </dgm:pt>
    <dgm:pt modelId="{01660F72-7AF7-47FE-BA35-355DB8FDED7F}" type="pres">
      <dgm:prSet presAssocID="{BE4146D3-58D1-4ED0-A8F8-AF284EAF075F}" presName="childText" presStyleLbl="conFgAcc1" presStyleIdx="0" presStyleCnt="3">
        <dgm:presLayoutVars>
          <dgm:bulletEnabled val="1"/>
        </dgm:presLayoutVars>
      </dgm:prSet>
      <dgm:spPr/>
    </dgm:pt>
    <dgm:pt modelId="{5CC23D78-37B5-4BB5-A3C7-E094EBFDEE2E}" type="pres">
      <dgm:prSet presAssocID="{EEDC82EB-8CCE-4952-9A93-9E7CC65384DC}" presName="spaceBetweenRectangles" presStyleCnt="0"/>
      <dgm:spPr/>
    </dgm:pt>
    <dgm:pt modelId="{E5FC3F96-69AB-43F2-9EE5-CC69B152246F}" type="pres">
      <dgm:prSet presAssocID="{449108FB-8B1B-4F1C-BD4C-7F58D2309318}" presName="parentLin" presStyleCnt="0"/>
      <dgm:spPr/>
    </dgm:pt>
    <dgm:pt modelId="{05A546CE-7B95-4F1C-B685-070C3991785F}" type="pres">
      <dgm:prSet presAssocID="{449108FB-8B1B-4F1C-BD4C-7F58D2309318}" presName="parentLeftMargin" presStyleLbl="node1" presStyleIdx="0" presStyleCnt="3"/>
      <dgm:spPr/>
    </dgm:pt>
    <dgm:pt modelId="{DF4FC948-984B-4AC7-91DC-0244CDA52FA3}" type="pres">
      <dgm:prSet presAssocID="{449108FB-8B1B-4F1C-BD4C-7F58D230931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53C7702-D615-40AC-8213-36733BFD1CFE}" type="pres">
      <dgm:prSet presAssocID="{449108FB-8B1B-4F1C-BD4C-7F58D2309318}" presName="negativeSpace" presStyleCnt="0"/>
      <dgm:spPr/>
    </dgm:pt>
    <dgm:pt modelId="{E0C8D114-DB9F-4AFB-A5F0-922B58C848FE}" type="pres">
      <dgm:prSet presAssocID="{449108FB-8B1B-4F1C-BD4C-7F58D2309318}" presName="childText" presStyleLbl="conFgAcc1" presStyleIdx="1" presStyleCnt="3">
        <dgm:presLayoutVars>
          <dgm:bulletEnabled val="1"/>
        </dgm:presLayoutVars>
      </dgm:prSet>
      <dgm:spPr/>
    </dgm:pt>
    <dgm:pt modelId="{FAF2326F-ABBC-4E3B-BA31-C74392C0576F}" type="pres">
      <dgm:prSet presAssocID="{33AD0058-DAB1-4A97-9FE2-15EEA11FB281}" presName="spaceBetweenRectangles" presStyleCnt="0"/>
      <dgm:spPr/>
    </dgm:pt>
    <dgm:pt modelId="{6A5A6D95-D2DF-4EA8-9093-AE9D0C59EA84}" type="pres">
      <dgm:prSet presAssocID="{37C959E8-4557-4A5A-BB4A-9B92C9ACFE34}" presName="parentLin" presStyleCnt="0"/>
      <dgm:spPr/>
    </dgm:pt>
    <dgm:pt modelId="{2B2EA8A3-2BB3-482C-84BB-29635F17230B}" type="pres">
      <dgm:prSet presAssocID="{37C959E8-4557-4A5A-BB4A-9B92C9ACFE34}" presName="parentLeftMargin" presStyleLbl="node1" presStyleIdx="1" presStyleCnt="3"/>
      <dgm:spPr/>
    </dgm:pt>
    <dgm:pt modelId="{9E76055C-69A9-44C7-8E07-F1CB41161B11}" type="pres">
      <dgm:prSet presAssocID="{37C959E8-4557-4A5A-BB4A-9B92C9ACFE3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C2D1E09-6511-402B-8402-13203F0B0F72}" type="pres">
      <dgm:prSet presAssocID="{37C959E8-4557-4A5A-BB4A-9B92C9ACFE34}" presName="negativeSpace" presStyleCnt="0"/>
      <dgm:spPr/>
    </dgm:pt>
    <dgm:pt modelId="{32CEA4F8-10D5-4F8C-8AAE-7EB47B48E660}" type="pres">
      <dgm:prSet presAssocID="{37C959E8-4557-4A5A-BB4A-9B92C9ACFE3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4ACFE20-1808-4D12-B1FB-F433E3A6B8BD}" type="presOf" srcId="{37C959E8-4557-4A5A-BB4A-9B92C9ACFE34}" destId="{2B2EA8A3-2BB3-482C-84BB-29635F17230B}" srcOrd="0" destOrd="0" presId="urn:microsoft.com/office/officeart/2005/8/layout/list1"/>
    <dgm:cxn modelId="{34D6CB32-86E5-4561-BCAF-218A90BE88E8}" type="presOf" srcId="{BE4146D3-58D1-4ED0-A8F8-AF284EAF075F}" destId="{C131F0D4-F8A8-4626-95C8-86D61DDE8226}" srcOrd="1" destOrd="0" presId="urn:microsoft.com/office/officeart/2005/8/layout/list1"/>
    <dgm:cxn modelId="{8C9AC374-99D9-445D-A7B3-74468AB2D40D}" type="presOf" srcId="{BE4146D3-58D1-4ED0-A8F8-AF284EAF075F}" destId="{8617BD10-E7F9-4C05-A69A-C7268B41D41C}" srcOrd="0" destOrd="0" presId="urn:microsoft.com/office/officeart/2005/8/layout/list1"/>
    <dgm:cxn modelId="{4934C27E-472A-4665-A5E8-06A60FF327E6}" type="presOf" srcId="{5802E2E2-4E38-42AD-BD12-9B2516EE710A}" destId="{A4EDDF7B-8630-4177-A89C-353389A1D869}" srcOrd="0" destOrd="0" presId="urn:microsoft.com/office/officeart/2005/8/layout/list1"/>
    <dgm:cxn modelId="{C8C2E580-0459-4CC4-B0B7-A846D3B9956C}" type="presOf" srcId="{37C959E8-4557-4A5A-BB4A-9B92C9ACFE34}" destId="{9E76055C-69A9-44C7-8E07-F1CB41161B11}" srcOrd="1" destOrd="0" presId="urn:microsoft.com/office/officeart/2005/8/layout/list1"/>
    <dgm:cxn modelId="{41DB758B-95EC-4B45-A1B9-5492EC36E32B}" type="presOf" srcId="{449108FB-8B1B-4F1C-BD4C-7F58D2309318}" destId="{DF4FC948-984B-4AC7-91DC-0244CDA52FA3}" srcOrd="1" destOrd="0" presId="urn:microsoft.com/office/officeart/2005/8/layout/list1"/>
    <dgm:cxn modelId="{265C51DA-E587-4E6A-8B8F-05BC68C71D52}" type="presOf" srcId="{449108FB-8B1B-4F1C-BD4C-7F58D2309318}" destId="{05A546CE-7B95-4F1C-B685-070C3991785F}" srcOrd="0" destOrd="0" presId="urn:microsoft.com/office/officeart/2005/8/layout/list1"/>
    <dgm:cxn modelId="{26F2C2E7-87CA-44ED-B16F-82949BF9B8DB}" srcId="{5802E2E2-4E38-42AD-BD12-9B2516EE710A}" destId="{449108FB-8B1B-4F1C-BD4C-7F58D2309318}" srcOrd="1" destOrd="0" parTransId="{434DD8B2-3E34-4DE3-AFA6-0D540B4D751E}" sibTransId="{33AD0058-DAB1-4A97-9FE2-15EEA11FB281}"/>
    <dgm:cxn modelId="{A28514E8-6E8C-4AE2-A07F-E3B4FFB9241E}" srcId="{5802E2E2-4E38-42AD-BD12-9B2516EE710A}" destId="{37C959E8-4557-4A5A-BB4A-9B92C9ACFE34}" srcOrd="2" destOrd="0" parTransId="{2B13FB11-8389-4C5C-B8BF-67BC8B3DFFFC}" sibTransId="{2DADE761-3837-47E7-BB71-F39F90EAA2E8}"/>
    <dgm:cxn modelId="{AAEC23FA-6759-4031-8AC0-4217ED676156}" srcId="{5802E2E2-4E38-42AD-BD12-9B2516EE710A}" destId="{BE4146D3-58D1-4ED0-A8F8-AF284EAF075F}" srcOrd="0" destOrd="0" parTransId="{A8D9FDC8-B2F1-452C-8BAB-2C3744E7747B}" sibTransId="{EEDC82EB-8CCE-4952-9A93-9E7CC65384DC}"/>
    <dgm:cxn modelId="{C4DD8558-2590-483E-9FF0-727BCD669CFF}" type="presParOf" srcId="{A4EDDF7B-8630-4177-A89C-353389A1D869}" destId="{4696AA5C-CB03-423F-A0BF-9ED68EA450FD}" srcOrd="0" destOrd="0" presId="urn:microsoft.com/office/officeart/2005/8/layout/list1"/>
    <dgm:cxn modelId="{3AB940BE-C7ED-439A-9311-2F92D3F61DDA}" type="presParOf" srcId="{4696AA5C-CB03-423F-A0BF-9ED68EA450FD}" destId="{8617BD10-E7F9-4C05-A69A-C7268B41D41C}" srcOrd="0" destOrd="0" presId="urn:microsoft.com/office/officeart/2005/8/layout/list1"/>
    <dgm:cxn modelId="{1E08B5BA-F3E1-45A4-8BA5-7E28D6C1D8E0}" type="presParOf" srcId="{4696AA5C-CB03-423F-A0BF-9ED68EA450FD}" destId="{C131F0D4-F8A8-4626-95C8-86D61DDE8226}" srcOrd="1" destOrd="0" presId="urn:microsoft.com/office/officeart/2005/8/layout/list1"/>
    <dgm:cxn modelId="{FDD13525-DA0E-4FD8-B5DA-469F21A65CE8}" type="presParOf" srcId="{A4EDDF7B-8630-4177-A89C-353389A1D869}" destId="{9AE7DDC6-EFC3-421E-8D6C-F7F1D413CA15}" srcOrd="1" destOrd="0" presId="urn:microsoft.com/office/officeart/2005/8/layout/list1"/>
    <dgm:cxn modelId="{BD478F3E-3D1A-45B1-8B2E-312D7A022EE7}" type="presParOf" srcId="{A4EDDF7B-8630-4177-A89C-353389A1D869}" destId="{01660F72-7AF7-47FE-BA35-355DB8FDED7F}" srcOrd="2" destOrd="0" presId="urn:microsoft.com/office/officeart/2005/8/layout/list1"/>
    <dgm:cxn modelId="{4CB12114-0636-42E3-A1B6-69540B709399}" type="presParOf" srcId="{A4EDDF7B-8630-4177-A89C-353389A1D869}" destId="{5CC23D78-37B5-4BB5-A3C7-E094EBFDEE2E}" srcOrd="3" destOrd="0" presId="urn:microsoft.com/office/officeart/2005/8/layout/list1"/>
    <dgm:cxn modelId="{882FC585-5BF2-4B3C-99C5-21FEA6F40248}" type="presParOf" srcId="{A4EDDF7B-8630-4177-A89C-353389A1D869}" destId="{E5FC3F96-69AB-43F2-9EE5-CC69B152246F}" srcOrd="4" destOrd="0" presId="urn:microsoft.com/office/officeart/2005/8/layout/list1"/>
    <dgm:cxn modelId="{665E6113-4131-49D9-B919-E24001E31AF3}" type="presParOf" srcId="{E5FC3F96-69AB-43F2-9EE5-CC69B152246F}" destId="{05A546CE-7B95-4F1C-B685-070C3991785F}" srcOrd="0" destOrd="0" presId="urn:microsoft.com/office/officeart/2005/8/layout/list1"/>
    <dgm:cxn modelId="{C4225520-9560-4830-BE02-B904A387C5DC}" type="presParOf" srcId="{E5FC3F96-69AB-43F2-9EE5-CC69B152246F}" destId="{DF4FC948-984B-4AC7-91DC-0244CDA52FA3}" srcOrd="1" destOrd="0" presId="urn:microsoft.com/office/officeart/2005/8/layout/list1"/>
    <dgm:cxn modelId="{4E92731A-69A2-4E41-88A0-4F5334EAA679}" type="presParOf" srcId="{A4EDDF7B-8630-4177-A89C-353389A1D869}" destId="{153C7702-D615-40AC-8213-36733BFD1CFE}" srcOrd="5" destOrd="0" presId="urn:microsoft.com/office/officeart/2005/8/layout/list1"/>
    <dgm:cxn modelId="{35440B7E-91BF-4CCE-BC04-7A23C1EF4F8B}" type="presParOf" srcId="{A4EDDF7B-8630-4177-A89C-353389A1D869}" destId="{E0C8D114-DB9F-4AFB-A5F0-922B58C848FE}" srcOrd="6" destOrd="0" presId="urn:microsoft.com/office/officeart/2005/8/layout/list1"/>
    <dgm:cxn modelId="{813ABFBB-DC33-45A5-A61A-B9A346483AA7}" type="presParOf" srcId="{A4EDDF7B-8630-4177-A89C-353389A1D869}" destId="{FAF2326F-ABBC-4E3B-BA31-C74392C0576F}" srcOrd="7" destOrd="0" presId="urn:microsoft.com/office/officeart/2005/8/layout/list1"/>
    <dgm:cxn modelId="{4CCFEF2B-8760-463C-89EE-F5701E68CBC4}" type="presParOf" srcId="{A4EDDF7B-8630-4177-A89C-353389A1D869}" destId="{6A5A6D95-D2DF-4EA8-9093-AE9D0C59EA84}" srcOrd="8" destOrd="0" presId="urn:microsoft.com/office/officeart/2005/8/layout/list1"/>
    <dgm:cxn modelId="{6386F857-14B2-40DE-854B-613825A41FB7}" type="presParOf" srcId="{6A5A6D95-D2DF-4EA8-9093-AE9D0C59EA84}" destId="{2B2EA8A3-2BB3-482C-84BB-29635F17230B}" srcOrd="0" destOrd="0" presId="urn:microsoft.com/office/officeart/2005/8/layout/list1"/>
    <dgm:cxn modelId="{468D0BE0-7606-4E26-9BE8-0231B3FF70F0}" type="presParOf" srcId="{6A5A6D95-D2DF-4EA8-9093-AE9D0C59EA84}" destId="{9E76055C-69A9-44C7-8E07-F1CB41161B11}" srcOrd="1" destOrd="0" presId="urn:microsoft.com/office/officeart/2005/8/layout/list1"/>
    <dgm:cxn modelId="{51A6F4D4-D45D-4EF0-BA36-581E9B413338}" type="presParOf" srcId="{A4EDDF7B-8630-4177-A89C-353389A1D869}" destId="{0C2D1E09-6511-402B-8402-13203F0B0F72}" srcOrd="9" destOrd="0" presId="urn:microsoft.com/office/officeart/2005/8/layout/list1"/>
    <dgm:cxn modelId="{2D4812B0-873A-4DB5-A85B-3C1268C59C52}" type="presParOf" srcId="{A4EDDF7B-8630-4177-A89C-353389A1D869}" destId="{32CEA4F8-10D5-4F8C-8AAE-7EB47B48E66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7B7922-326F-44B2-87B2-379BC67EEE1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A8FD101-2DBF-4FD8-97EA-CC4CFCD31013}">
      <dgm:prSet phldrT="[Текст]" custT="1"/>
      <dgm:spPr/>
      <dgm:t>
        <a:bodyPr/>
        <a:lstStyle/>
        <a:p>
          <a:r>
            <a:rPr lang="uk-UA" sz="1600" dirty="0"/>
            <a:t>обладнання обчислювальної мережі, каналів і ліній передачі даних, робочих місць користувачів, системи зберігання даних</a:t>
          </a:r>
        </a:p>
      </dgm:t>
    </dgm:pt>
    <dgm:pt modelId="{5B7D0AD2-516D-44A0-B57E-2F66DCD066BB}" type="parTrans" cxnId="{1A998D04-DC42-44A6-BA7A-3DC392123C9F}">
      <dgm:prSet/>
      <dgm:spPr/>
      <dgm:t>
        <a:bodyPr/>
        <a:lstStyle/>
        <a:p>
          <a:endParaRPr lang="uk-UA" sz="1200"/>
        </a:p>
      </dgm:t>
    </dgm:pt>
    <dgm:pt modelId="{DD3B9D12-15D6-4DFE-A1EC-8F98B6FF5A84}" type="sibTrans" cxnId="{1A998D04-DC42-44A6-BA7A-3DC392123C9F}">
      <dgm:prSet/>
      <dgm:spPr/>
      <dgm:t>
        <a:bodyPr/>
        <a:lstStyle/>
        <a:p>
          <a:endParaRPr lang="uk-UA" sz="1200"/>
        </a:p>
      </dgm:t>
    </dgm:pt>
    <dgm:pt modelId="{791B5850-F240-4162-B4C1-C165B9303ECB}">
      <dgm:prSet phldrT="[Текст]" custT="1"/>
      <dgm:spPr/>
      <dgm:t>
        <a:bodyPr/>
        <a:lstStyle/>
        <a:p>
          <a:r>
            <a:rPr lang="uk-UA" sz="1200" dirty="0"/>
            <a:t>операційні системи, мережеві служби і сервіси з управління доступом до ресурсів, програмного забезпечення середнього шару</a:t>
          </a:r>
        </a:p>
      </dgm:t>
    </dgm:pt>
    <dgm:pt modelId="{A1E691D6-4C5C-478D-96CB-3134CEEFE172}" type="parTrans" cxnId="{3231E955-9B2F-47FE-80D6-ACF21FDD211D}">
      <dgm:prSet/>
      <dgm:spPr/>
      <dgm:t>
        <a:bodyPr/>
        <a:lstStyle/>
        <a:p>
          <a:endParaRPr lang="uk-UA" sz="1200"/>
        </a:p>
      </dgm:t>
    </dgm:pt>
    <dgm:pt modelId="{DDEBBCCB-3CE6-4986-9CF1-60A992CBF8F2}" type="sibTrans" cxnId="{3231E955-9B2F-47FE-80D6-ACF21FDD211D}">
      <dgm:prSet/>
      <dgm:spPr/>
      <dgm:t>
        <a:bodyPr/>
        <a:lstStyle/>
        <a:p>
          <a:endParaRPr lang="uk-UA" sz="1200"/>
        </a:p>
      </dgm:t>
    </dgm:pt>
    <dgm:pt modelId="{FBB5D933-247A-4E11-8694-DBF5A614441D}">
      <dgm:prSet phldrT="[Текст]" custT="1"/>
      <dgm:spPr/>
      <dgm:t>
        <a:bodyPr/>
        <a:lstStyle/>
        <a:p>
          <a:r>
            <a:rPr lang="uk-UA" sz="1400" dirty="0"/>
            <a:t>прикладне програмне забезпечення, інформаційні сервіси і середовища, орієнтовані на користувачів</a:t>
          </a:r>
        </a:p>
      </dgm:t>
    </dgm:pt>
    <dgm:pt modelId="{62AF3CB8-F5FF-4F7F-AD60-C9C8BBC911EB}" type="parTrans" cxnId="{FC23929B-A042-452C-B3F9-5C9BEA3F7976}">
      <dgm:prSet/>
      <dgm:spPr/>
      <dgm:t>
        <a:bodyPr/>
        <a:lstStyle/>
        <a:p>
          <a:endParaRPr lang="uk-UA" sz="1200"/>
        </a:p>
      </dgm:t>
    </dgm:pt>
    <dgm:pt modelId="{EE48C1BB-2B90-4AEC-9FAD-DDE368FF950F}" type="sibTrans" cxnId="{FC23929B-A042-452C-B3F9-5C9BEA3F7976}">
      <dgm:prSet/>
      <dgm:spPr/>
      <dgm:t>
        <a:bodyPr/>
        <a:lstStyle/>
        <a:p>
          <a:endParaRPr lang="uk-UA" sz="1200"/>
        </a:p>
      </dgm:t>
    </dgm:pt>
    <dgm:pt modelId="{937E14A8-A5C7-4483-B30C-CDFE02B09F14}" type="pres">
      <dgm:prSet presAssocID="{9A7B7922-326F-44B2-87B2-379BC67EEE1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D045899-3B64-4C86-9346-B2508EA569B8}" type="pres">
      <dgm:prSet presAssocID="{FA8FD101-2DBF-4FD8-97EA-CC4CFCD31013}" presName="gear1" presStyleLbl="node1" presStyleIdx="0" presStyleCnt="3">
        <dgm:presLayoutVars>
          <dgm:chMax val="1"/>
          <dgm:bulletEnabled val="1"/>
        </dgm:presLayoutVars>
      </dgm:prSet>
      <dgm:spPr/>
    </dgm:pt>
    <dgm:pt modelId="{1020488C-BD33-4850-AF91-CB7A057C4283}" type="pres">
      <dgm:prSet presAssocID="{FA8FD101-2DBF-4FD8-97EA-CC4CFCD31013}" presName="gear1srcNode" presStyleLbl="node1" presStyleIdx="0" presStyleCnt="3"/>
      <dgm:spPr/>
    </dgm:pt>
    <dgm:pt modelId="{A4C3900B-667F-4648-9699-659FBBF9B941}" type="pres">
      <dgm:prSet presAssocID="{FA8FD101-2DBF-4FD8-97EA-CC4CFCD31013}" presName="gear1dstNode" presStyleLbl="node1" presStyleIdx="0" presStyleCnt="3"/>
      <dgm:spPr/>
    </dgm:pt>
    <dgm:pt modelId="{9706FDEF-350B-46AA-B0B7-191A11FDA560}" type="pres">
      <dgm:prSet presAssocID="{791B5850-F240-4162-B4C1-C165B9303ECB}" presName="gear2" presStyleLbl="node1" presStyleIdx="1" presStyleCnt="3" custScaleX="124531" custScaleY="111786">
        <dgm:presLayoutVars>
          <dgm:chMax val="1"/>
          <dgm:bulletEnabled val="1"/>
        </dgm:presLayoutVars>
      </dgm:prSet>
      <dgm:spPr/>
    </dgm:pt>
    <dgm:pt modelId="{1A7F627B-3109-42A8-89F3-30EB351F4370}" type="pres">
      <dgm:prSet presAssocID="{791B5850-F240-4162-B4C1-C165B9303ECB}" presName="gear2srcNode" presStyleLbl="node1" presStyleIdx="1" presStyleCnt="3"/>
      <dgm:spPr/>
    </dgm:pt>
    <dgm:pt modelId="{FF16643B-3A8F-4B85-BB47-4660A0CEF106}" type="pres">
      <dgm:prSet presAssocID="{791B5850-F240-4162-B4C1-C165B9303ECB}" presName="gear2dstNode" presStyleLbl="node1" presStyleIdx="1" presStyleCnt="3"/>
      <dgm:spPr/>
    </dgm:pt>
    <dgm:pt modelId="{783AAF9E-A1A6-48AF-BC82-2239E2964796}" type="pres">
      <dgm:prSet presAssocID="{FBB5D933-247A-4E11-8694-DBF5A614441D}" presName="gear3" presStyleLbl="node1" presStyleIdx="2" presStyleCnt="3" custScaleX="118111" custScaleY="118864" custLinFactNeighborX="12068" custLinFactNeighborY="-2082"/>
      <dgm:spPr/>
    </dgm:pt>
    <dgm:pt modelId="{12CCDC26-F0E2-415F-9533-1AE06E5DA0BE}" type="pres">
      <dgm:prSet presAssocID="{FBB5D933-247A-4E11-8694-DBF5A614441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5535774-077A-4CDB-BA8A-E6CCAE4D96F1}" type="pres">
      <dgm:prSet presAssocID="{FBB5D933-247A-4E11-8694-DBF5A614441D}" presName="gear3srcNode" presStyleLbl="node1" presStyleIdx="2" presStyleCnt="3"/>
      <dgm:spPr/>
    </dgm:pt>
    <dgm:pt modelId="{3836739F-CEA7-466C-9937-4DA9FAB88E15}" type="pres">
      <dgm:prSet presAssocID="{FBB5D933-247A-4E11-8694-DBF5A614441D}" presName="gear3dstNode" presStyleLbl="node1" presStyleIdx="2" presStyleCnt="3"/>
      <dgm:spPr/>
    </dgm:pt>
    <dgm:pt modelId="{F0B78AEC-6D6F-41A8-B570-8AFD566FBBDA}" type="pres">
      <dgm:prSet presAssocID="{DD3B9D12-15D6-4DFE-A1EC-8F98B6FF5A84}" presName="connector1" presStyleLbl="sibTrans2D1" presStyleIdx="0" presStyleCnt="3"/>
      <dgm:spPr/>
    </dgm:pt>
    <dgm:pt modelId="{453905FC-1B97-4B6C-B6F0-CDBE61531A49}" type="pres">
      <dgm:prSet presAssocID="{DDEBBCCB-3CE6-4986-9CF1-60A992CBF8F2}" presName="connector2" presStyleLbl="sibTrans2D1" presStyleIdx="1" presStyleCnt="3"/>
      <dgm:spPr/>
    </dgm:pt>
    <dgm:pt modelId="{571C1695-63E1-41DD-8B14-7DA04971AACC}" type="pres">
      <dgm:prSet presAssocID="{EE48C1BB-2B90-4AEC-9FAD-DDE368FF950F}" presName="connector3" presStyleLbl="sibTrans2D1" presStyleIdx="2" presStyleCnt="3"/>
      <dgm:spPr/>
    </dgm:pt>
  </dgm:ptLst>
  <dgm:cxnLst>
    <dgm:cxn modelId="{1A998D04-DC42-44A6-BA7A-3DC392123C9F}" srcId="{9A7B7922-326F-44B2-87B2-379BC67EEE13}" destId="{FA8FD101-2DBF-4FD8-97EA-CC4CFCD31013}" srcOrd="0" destOrd="0" parTransId="{5B7D0AD2-516D-44A0-B57E-2F66DCD066BB}" sibTransId="{DD3B9D12-15D6-4DFE-A1EC-8F98B6FF5A84}"/>
    <dgm:cxn modelId="{F2AC8B13-23BB-4687-B012-1F218AC49CB4}" type="presOf" srcId="{791B5850-F240-4162-B4C1-C165B9303ECB}" destId="{FF16643B-3A8F-4B85-BB47-4660A0CEF106}" srcOrd="2" destOrd="0" presId="urn:microsoft.com/office/officeart/2005/8/layout/gear1"/>
    <dgm:cxn modelId="{B45E8A23-34D0-4B61-BF5B-815BC0563B04}" type="presOf" srcId="{FBB5D933-247A-4E11-8694-DBF5A614441D}" destId="{3836739F-CEA7-466C-9937-4DA9FAB88E15}" srcOrd="3" destOrd="0" presId="urn:microsoft.com/office/officeart/2005/8/layout/gear1"/>
    <dgm:cxn modelId="{FE889B2D-AD06-44CA-95BA-DCB3D69F2C12}" type="presOf" srcId="{791B5850-F240-4162-B4C1-C165B9303ECB}" destId="{1A7F627B-3109-42A8-89F3-30EB351F4370}" srcOrd="1" destOrd="0" presId="urn:microsoft.com/office/officeart/2005/8/layout/gear1"/>
    <dgm:cxn modelId="{0FB3EA33-B560-4154-BB00-5FDCAF28648E}" type="presOf" srcId="{EE48C1BB-2B90-4AEC-9FAD-DDE368FF950F}" destId="{571C1695-63E1-41DD-8B14-7DA04971AACC}" srcOrd="0" destOrd="0" presId="urn:microsoft.com/office/officeart/2005/8/layout/gear1"/>
    <dgm:cxn modelId="{53CD4C50-DFF6-4DFE-8BB7-7DA7ECA9A338}" type="presOf" srcId="{FBB5D933-247A-4E11-8694-DBF5A614441D}" destId="{12CCDC26-F0E2-415F-9533-1AE06E5DA0BE}" srcOrd="1" destOrd="0" presId="urn:microsoft.com/office/officeart/2005/8/layout/gear1"/>
    <dgm:cxn modelId="{A7A2D273-7237-4DC9-94B7-D464CBB7EF6A}" type="presOf" srcId="{FA8FD101-2DBF-4FD8-97EA-CC4CFCD31013}" destId="{1020488C-BD33-4850-AF91-CB7A057C4283}" srcOrd="1" destOrd="0" presId="urn:microsoft.com/office/officeart/2005/8/layout/gear1"/>
    <dgm:cxn modelId="{3231E955-9B2F-47FE-80D6-ACF21FDD211D}" srcId="{9A7B7922-326F-44B2-87B2-379BC67EEE13}" destId="{791B5850-F240-4162-B4C1-C165B9303ECB}" srcOrd="1" destOrd="0" parTransId="{A1E691D6-4C5C-478D-96CB-3134CEEFE172}" sibTransId="{DDEBBCCB-3CE6-4986-9CF1-60A992CBF8F2}"/>
    <dgm:cxn modelId="{57F95094-E31B-4F1C-9261-2BF2B318CECD}" type="presOf" srcId="{FA8FD101-2DBF-4FD8-97EA-CC4CFCD31013}" destId="{A4C3900B-667F-4648-9699-659FBBF9B941}" srcOrd="2" destOrd="0" presId="urn:microsoft.com/office/officeart/2005/8/layout/gear1"/>
    <dgm:cxn modelId="{FC23929B-A042-452C-B3F9-5C9BEA3F7976}" srcId="{9A7B7922-326F-44B2-87B2-379BC67EEE13}" destId="{FBB5D933-247A-4E11-8694-DBF5A614441D}" srcOrd="2" destOrd="0" parTransId="{62AF3CB8-F5FF-4F7F-AD60-C9C8BBC911EB}" sibTransId="{EE48C1BB-2B90-4AEC-9FAD-DDE368FF950F}"/>
    <dgm:cxn modelId="{97843EA4-EA7D-4475-8421-2C07037F1D1C}" type="presOf" srcId="{DD3B9D12-15D6-4DFE-A1EC-8F98B6FF5A84}" destId="{F0B78AEC-6D6F-41A8-B570-8AFD566FBBDA}" srcOrd="0" destOrd="0" presId="urn:microsoft.com/office/officeart/2005/8/layout/gear1"/>
    <dgm:cxn modelId="{F424CDB6-2C24-429F-BAC8-A1E9B4CBE528}" type="presOf" srcId="{FBB5D933-247A-4E11-8694-DBF5A614441D}" destId="{783AAF9E-A1A6-48AF-BC82-2239E2964796}" srcOrd="0" destOrd="0" presId="urn:microsoft.com/office/officeart/2005/8/layout/gear1"/>
    <dgm:cxn modelId="{4CADE2D0-E69F-466F-8297-73416C2E4444}" type="presOf" srcId="{FBB5D933-247A-4E11-8694-DBF5A614441D}" destId="{75535774-077A-4CDB-BA8A-E6CCAE4D96F1}" srcOrd="2" destOrd="0" presId="urn:microsoft.com/office/officeart/2005/8/layout/gear1"/>
    <dgm:cxn modelId="{52B898D2-B31D-475F-B166-D62AC3CF0080}" type="presOf" srcId="{791B5850-F240-4162-B4C1-C165B9303ECB}" destId="{9706FDEF-350B-46AA-B0B7-191A11FDA560}" srcOrd="0" destOrd="0" presId="urn:microsoft.com/office/officeart/2005/8/layout/gear1"/>
    <dgm:cxn modelId="{773FF7D7-A871-41F1-A676-28F78CABFAC9}" type="presOf" srcId="{DDEBBCCB-3CE6-4986-9CF1-60A992CBF8F2}" destId="{453905FC-1B97-4B6C-B6F0-CDBE61531A49}" srcOrd="0" destOrd="0" presId="urn:microsoft.com/office/officeart/2005/8/layout/gear1"/>
    <dgm:cxn modelId="{3FDAA2E6-6840-4497-A0E5-77B7AC8744B8}" type="presOf" srcId="{FA8FD101-2DBF-4FD8-97EA-CC4CFCD31013}" destId="{6D045899-3B64-4C86-9346-B2508EA569B8}" srcOrd="0" destOrd="0" presId="urn:microsoft.com/office/officeart/2005/8/layout/gear1"/>
    <dgm:cxn modelId="{3EF069F1-E4ED-4E31-9922-C08308AD2279}" type="presOf" srcId="{9A7B7922-326F-44B2-87B2-379BC67EEE13}" destId="{937E14A8-A5C7-4483-B30C-CDFE02B09F14}" srcOrd="0" destOrd="0" presId="urn:microsoft.com/office/officeart/2005/8/layout/gear1"/>
    <dgm:cxn modelId="{92B0FF54-7474-458A-855F-02182752840D}" type="presParOf" srcId="{937E14A8-A5C7-4483-B30C-CDFE02B09F14}" destId="{6D045899-3B64-4C86-9346-B2508EA569B8}" srcOrd="0" destOrd="0" presId="urn:microsoft.com/office/officeart/2005/8/layout/gear1"/>
    <dgm:cxn modelId="{7314492C-D1B3-48A3-A317-0DF3581A6863}" type="presParOf" srcId="{937E14A8-A5C7-4483-B30C-CDFE02B09F14}" destId="{1020488C-BD33-4850-AF91-CB7A057C4283}" srcOrd="1" destOrd="0" presId="urn:microsoft.com/office/officeart/2005/8/layout/gear1"/>
    <dgm:cxn modelId="{781F6A87-C6B7-480A-BFE5-E3FCC7DB788B}" type="presParOf" srcId="{937E14A8-A5C7-4483-B30C-CDFE02B09F14}" destId="{A4C3900B-667F-4648-9699-659FBBF9B941}" srcOrd="2" destOrd="0" presId="urn:microsoft.com/office/officeart/2005/8/layout/gear1"/>
    <dgm:cxn modelId="{A4C7049E-199F-4ED8-94AF-F06DB7B6CB83}" type="presParOf" srcId="{937E14A8-A5C7-4483-B30C-CDFE02B09F14}" destId="{9706FDEF-350B-46AA-B0B7-191A11FDA560}" srcOrd="3" destOrd="0" presId="urn:microsoft.com/office/officeart/2005/8/layout/gear1"/>
    <dgm:cxn modelId="{C5A1A0EB-5607-44B8-8E17-2868BA0771A6}" type="presParOf" srcId="{937E14A8-A5C7-4483-B30C-CDFE02B09F14}" destId="{1A7F627B-3109-42A8-89F3-30EB351F4370}" srcOrd="4" destOrd="0" presId="urn:microsoft.com/office/officeart/2005/8/layout/gear1"/>
    <dgm:cxn modelId="{B9442755-21C2-4324-B4A9-EA99A38152EE}" type="presParOf" srcId="{937E14A8-A5C7-4483-B30C-CDFE02B09F14}" destId="{FF16643B-3A8F-4B85-BB47-4660A0CEF106}" srcOrd="5" destOrd="0" presId="urn:microsoft.com/office/officeart/2005/8/layout/gear1"/>
    <dgm:cxn modelId="{128D607E-C5FD-4724-B277-B14DE647F869}" type="presParOf" srcId="{937E14A8-A5C7-4483-B30C-CDFE02B09F14}" destId="{783AAF9E-A1A6-48AF-BC82-2239E2964796}" srcOrd="6" destOrd="0" presId="urn:microsoft.com/office/officeart/2005/8/layout/gear1"/>
    <dgm:cxn modelId="{6E5BC4B2-B2C0-4AB9-A929-80DF128B6ADD}" type="presParOf" srcId="{937E14A8-A5C7-4483-B30C-CDFE02B09F14}" destId="{12CCDC26-F0E2-415F-9533-1AE06E5DA0BE}" srcOrd="7" destOrd="0" presId="urn:microsoft.com/office/officeart/2005/8/layout/gear1"/>
    <dgm:cxn modelId="{B79089B0-7113-419E-817C-92AC93DB397F}" type="presParOf" srcId="{937E14A8-A5C7-4483-B30C-CDFE02B09F14}" destId="{75535774-077A-4CDB-BA8A-E6CCAE4D96F1}" srcOrd="8" destOrd="0" presId="urn:microsoft.com/office/officeart/2005/8/layout/gear1"/>
    <dgm:cxn modelId="{1EB94FE6-808C-42D2-B818-241ACC5FDC87}" type="presParOf" srcId="{937E14A8-A5C7-4483-B30C-CDFE02B09F14}" destId="{3836739F-CEA7-466C-9937-4DA9FAB88E15}" srcOrd="9" destOrd="0" presId="urn:microsoft.com/office/officeart/2005/8/layout/gear1"/>
    <dgm:cxn modelId="{7680740D-9C71-489D-8CA6-AD48542B4D99}" type="presParOf" srcId="{937E14A8-A5C7-4483-B30C-CDFE02B09F14}" destId="{F0B78AEC-6D6F-41A8-B570-8AFD566FBBDA}" srcOrd="10" destOrd="0" presId="urn:microsoft.com/office/officeart/2005/8/layout/gear1"/>
    <dgm:cxn modelId="{16F0895C-39C1-4744-893A-6B4AD06CE802}" type="presParOf" srcId="{937E14A8-A5C7-4483-B30C-CDFE02B09F14}" destId="{453905FC-1B97-4B6C-B6F0-CDBE61531A49}" srcOrd="11" destOrd="0" presId="urn:microsoft.com/office/officeart/2005/8/layout/gear1"/>
    <dgm:cxn modelId="{3D12EA78-9BAE-4D2A-9532-7FF7712B6B7A}" type="presParOf" srcId="{937E14A8-A5C7-4483-B30C-CDFE02B09F14}" destId="{571C1695-63E1-41DD-8B14-7DA04971AAC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772D9-D675-4917-BF16-29AF88ADF824}">
      <dsp:nvSpPr>
        <dsp:cNvPr id="0" name=""/>
        <dsp:cNvSpPr/>
      </dsp:nvSpPr>
      <dsp:spPr>
        <a:xfrm>
          <a:off x="5061531" y="2421"/>
          <a:ext cx="1759175" cy="1143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перехоплення електронної комунікації, копіювання або модифікація даних</a:t>
          </a:r>
        </a:p>
      </dsp:txBody>
      <dsp:txXfrm>
        <a:off x="5117350" y="58240"/>
        <a:ext cx="1647537" cy="1031826"/>
      </dsp:txXfrm>
    </dsp:sp>
    <dsp:sp modelId="{AC332254-2F1F-44E5-9EBB-57E50C7FDA27}">
      <dsp:nvSpPr>
        <dsp:cNvPr id="0" name=""/>
        <dsp:cNvSpPr/>
      </dsp:nvSpPr>
      <dsp:spPr>
        <a:xfrm>
          <a:off x="3249559" y="574153"/>
          <a:ext cx="5383120" cy="5383120"/>
        </a:xfrm>
        <a:custGeom>
          <a:avLst/>
          <a:gdLst/>
          <a:ahLst/>
          <a:cxnLst/>
          <a:rect l="0" t="0" r="0" b="0"/>
          <a:pathLst>
            <a:path>
              <a:moveTo>
                <a:pt x="3582364" y="151685"/>
              </a:moveTo>
              <a:arcTo wR="2691560" hR="2691560" stAng="17359631" swAng="14992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FFE09-AFA8-4F0F-B321-8FCCA57F8DDF}">
      <dsp:nvSpPr>
        <dsp:cNvPr id="0" name=""/>
        <dsp:cNvSpPr/>
      </dsp:nvSpPr>
      <dsp:spPr>
        <a:xfrm>
          <a:off x="7392491" y="1348201"/>
          <a:ext cx="1759175" cy="1143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неавторизований доступ до комп’ютера або комп’ютерних мереж</a:t>
          </a:r>
        </a:p>
      </dsp:txBody>
      <dsp:txXfrm>
        <a:off x="7448310" y="1404020"/>
        <a:ext cx="1647537" cy="1031826"/>
      </dsp:txXfrm>
    </dsp:sp>
    <dsp:sp modelId="{DB2F7F2F-2470-487C-B6BE-2641FC6C55CA}">
      <dsp:nvSpPr>
        <dsp:cNvPr id="0" name=""/>
        <dsp:cNvSpPr/>
      </dsp:nvSpPr>
      <dsp:spPr>
        <a:xfrm>
          <a:off x="3825217" y="1598910"/>
          <a:ext cx="5383120" cy="5383120"/>
        </a:xfrm>
        <a:custGeom>
          <a:avLst/>
          <a:gdLst/>
          <a:ahLst/>
          <a:cxnLst/>
          <a:rect l="0" t="0" r="0" b="0"/>
          <a:pathLst>
            <a:path>
              <a:moveTo>
                <a:pt x="4705108" y="905470"/>
              </a:moveTo>
              <a:arcTo wR="2691560" hR="2691560" stAng="19105550" swAng="21714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4BDCF-4570-4A72-9037-27DCA5F788A4}">
      <dsp:nvSpPr>
        <dsp:cNvPr id="0" name=""/>
        <dsp:cNvSpPr/>
      </dsp:nvSpPr>
      <dsp:spPr>
        <a:xfrm>
          <a:off x="7649951" y="4054940"/>
          <a:ext cx="2550540" cy="14713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деструктивні атаки на мережі, зокрема атаки на доменні імена, перевантаження мережі штучними повідомленнями, атаки, спрямовані на порушення маршрутизації</a:t>
          </a:r>
        </a:p>
      </dsp:txBody>
      <dsp:txXfrm>
        <a:off x="7721778" y="4126767"/>
        <a:ext cx="2406886" cy="1327721"/>
      </dsp:txXfrm>
    </dsp:sp>
    <dsp:sp modelId="{8A023773-8B84-44E4-AAF9-8B6238F90C76}">
      <dsp:nvSpPr>
        <dsp:cNvPr id="0" name=""/>
        <dsp:cNvSpPr/>
      </dsp:nvSpPr>
      <dsp:spPr>
        <a:xfrm>
          <a:off x="4477356" y="448993"/>
          <a:ext cx="5383120" cy="5383120"/>
        </a:xfrm>
        <a:custGeom>
          <a:avLst/>
          <a:gdLst/>
          <a:ahLst/>
          <a:cxnLst/>
          <a:rect l="0" t="0" r="0" b="0"/>
          <a:pathLst>
            <a:path>
              <a:moveTo>
                <a:pt x="3923233" y="5084774"/>
              </a:moveTo>
              <a:arcTo wR="2691560" hR="2691560" stAng="3766036" swAng="205927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C82EB-12AD-4734-9A2B-A4B610A47813}">
      <dsp:nvSpPr>
        <dsp:cNvPr id="0" name=""/>
        <dsp:cNvSpPr/>
      </dsp:nvSpPr>
      <dsp:spPr>
        <a:xfrm>
          <a:off x="5061531" y="5385542"/>
          <a:ext cx="1759175" cy="1143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шкідливе програмне забезпечення</a:t>
          </a:r>
        </a:p>
      </dsp:txBody>
      <dsp:txXfrm>
        <a:off x="5117350" y="5441361"/>
        <a:ext cx="1647537" cy="1031826"/>
      </dsp:txXfrm>
    </dsp:sp>
    <dsp:sp modelId="{1F7DE7D7-D74C-4B11-B96C-E6E035C3E884}">
      <dsp:nvSpPr>
        <dsp:cNvPr id="0" name=""/>
        <dsp:cNvSpPr/>
      </dsp:nvSpPr>
      <dsp:spPr>
        <a:xfrm>
          <a:off x="3249559" y="574153"/>
          <a:ext cx="5383120" cy="5383120"/>
        </a:xfrm>
        <a:custGeom>
          <a:avLst/>
          <a:gdLst/>
          <a:ahLst/>
          <a:cxnLst/>
          <a:rect l="0" t="0" r="0" b="0"/>
          <a:pathLst>
            <a:path>
              <a:moveTo>
                <a:pt x="1800755" y="5231434"/>
              </a:moveTo>
              <a:arcTo wR="2691560" hR="2691560" stAng="6559631" swAng="14992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63A33-70F2-4701-8A8C-3838CF1F8757}">
      <dsp:nvSpPr>
        <dsp:cNvPr id="0" name=""/>
        <dsp:cNvSpPr/>
      </dsp:nvSpPr>
      <dsp:spPr>
        <a:xfrm>
          <a:off x="2730572" y="4039762"/>
          <a:ext cx="1759175" cy="11434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підробка веб-сайтів</a:t>
          </a:r>
        </a:p>
      </dsp:txBody>
      <dsp:txXfrm>
        <a:off x="2786391" y="4095581"/>
        <a:ext cx="1647537" cy="1031826"/>
      </dsp:txXfrm>
    </dsp:sp>
    <dsp:sp modelId="{8814C20B-847E-4228-8477-33667669E9F1}">
      <dsp:nvSpPr>
        <dsp:cNvPr id="0" name=""/>
        <dsp:cNvSpPr/>
      </dsp:nvSpPr>
      <dsp:spPr>
        <a:xfrm>
          <a:off x="2657668" y="-468507"/>
          <a:ext cx="5383120" cy="5383120"/>
        </a:xfrm>
        <a:custGeom>
          <a:avLst/>
          <a:gdLst/>
          <a:ahLst/>
          <a:cxnLst/>
          <a:rect l="0" t="0" r="0" b="0"/>
          <a:pathLst>
            <a:path>
              <a:moveTo>
                <a:pt x="696753" y="4498558"/>
              </a:moveTo>
              <a:arcTo wR="2691560" hR="2691560" stAng="8269686" swAng="16608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8C81D-66A3-4C56-9149-765F45BAC7D6}">
      <dsp:nvSpPr>
        <dsp:cNvPr id="0" name=""/>
        <dsp:cNvSpPr/>
      </dsp:nvSpPr>
      <dsp:spPr>
        <a:xfrm>
          <a:off x="1895890" y="819151"/>
          <a:ext cx="2296409" cy="2064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безпекові інциденти як наслідок непередбачених і ненавмисних подій, таких як природні катаклізми, </a:t>
          </a:r>
          <a:r>
            <a:rPr lang="uk-UA" sz="1400" kern="1200" dirty="0" err="1"/>
            <a:t>збої</a:t>
          </a:r>
          <a:r>
            <a:rPr lang="uk-UA" sz="1400" kern="1200" dirty="0"/>
            <a:t> у роботі апаратних засобів та програмного забезпечення, людські помилки </a:t>
          </a:r>
        </a:p>
      </dsp:txBody>
      <dsp:txXfrm>
        <a:off x="1996678" y="919939"/>
        <a:ext cx="2094833" cy="1863074"/>
      </dsp:txXfrm>
    </dsp:sp>
    <dsp:sp modelId="{07199E70-4C43-4289-AF13-1918A784AB08}">
      <dsp:nvSpPr>
        <dsp:cNvPr id="0" name=""/>
        <dsp:cNvSpPr/>
      </dsp:nvSpPr>
      <dsp:spPr>
        <a:xfrm>
          <a:off x="1968358" y="691801"/>
          <a:ext cx="5383120" cy="5383120"/>
        </a:xfrm>
        <a:custGeom>
          <a:avLst/>
          <a:gdLst/>
          <a:ahLst/>
          <a:cxnLst/>
          <a:rect l="0" t="0" r="0" b="0"/>
          <a:pathLst>
            <a:path>
              <a:moveTo>
                <a:pt x="1885105" y="123656"/>
              </a:moveTo>
              <a:arcTo wR="2691560" hR="2691560" stAng="15153901" swAng="15453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F2B80-55E5-4B57-8C9F-2F82CAF22A22}">
      <dsp:nvSpPr>
        <dsp:cNvPr id="0" name=""/>
        <dsp:cNvSpPr/>
      </dsp:nvSpPr>
      <dsp:spPr>
        <a:xfrm>
          <a:off x="5105400" y="2616795"/>
          <a:ext cx="1981200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rgbClr val="FFFF00"/>
              </a:solidFill>
            </a:rPr>
            <a:t>ПРОБЛЕМИ ІНФОРМАЦІЙНОЇ БЕЗПЕКИ ІНФОРАЦІЙНИХ МЕРЕЖ ЗАКЛАДІВ ОСВІТИ </a:t>
          </a:r>
          <a:endParaRPr lang="uk-UA" sz="1700" kern="1200" dirty="0">
            <a:solidFill>
              <a:srgbClr val="FFFF00"/>
            </a:solidFill>
          </a:endParaRPr>
        </a:p>
      </dsp:txBody>
      <dsp:txXfrm>
        <a:off x="5202114" y="2713509"/>
        <a:ext cx="1787772" cy="1787772"/>
      </dsp:txXfrm>
    </dsp:sp>
    <dsp:sp modelId="{0D38BD7E-FC70-4E93-A36D-F3F07C73FF4C}">
      <dsp:nvSpPr>
        <dsp:cNvPr id="0" name=""/>
        <dsp:cNvSpPr/>
      </dsp:nvSpPr>
      <dsp:spPr>
        <a:xfrm rot="16200000">
          <a:off x="5577151" y="2097946"/>
          <a:ext cx="10376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769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DC53A-4486-4BDE-93B0-60133528DD69}">
      <dsp:nvSpPr>
        <dsp:cNvPr id="0" name=""/>
        <dsp:cNvSpPr/>
      </dsp:nvSpPr>
      <dsp:spPr>
        <a:xfrm>
          <a:off x="5167082" y="89365"/>
          <a:ext cx="1857834" cy="1489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корпоративна мережа закладу вищої освіти будується, як правило, на основі мізерного фінансування</a:t>
          </a:r>
        </a:p>
      </dsp:txBody>
      <dsp:txXfrm>
        <a:off x="5239805" y="162088"/>
        <a:ext cx="1712388" cy="1344286"/>
      </dsp:txXfrm>
    </dsp:sp>
    <dsp:sp modelId="{CE47CCE0-09D7-4063-920C-ED5D5D2B53C0}">
      <dsp:nvSpPr>
        <dsp:cNvPr id="0" name=""/>
        <dsp:cNvSpPr/>
      </dsp:nvSpPr>
      <dsp:spPr>
        <a:xfrm rot="20520000">
          <a:off x="7061302" y="3125810"/>
          <a:ext cx="1033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7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2AEAE-DE6F-4887-BB90-2922D593CCDC}">
      <dsp:nvSpPr>
        <dsp:cNvPr id="0" name=""/>
        <dsp:cNvSpPr/>
      </dsp:nvSpPr>
      <dsp:spPr>
        <a:xfrm>
          <a:off x="8069733" y="2086738"/>
          <a:ext cx="1327404" cy="1327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корпоративні мережі не мають стратегічних цілей розвитку</a:t>
          </a:r>
        </a:p>
      </dsp:txBody>
      <dsp:txXfrm>
        <a:off x="8134532" y="2151537"/>
        <a:ext cx="1197806" cy="1197806"/>
      </dsp:txXfrm>
    </dsp:sp>
    <dsp:sp modelId="{7E6A0C92-8650-4073-A4CA-257745052E77}">
      <dsp:nvSpPr>
        <dsp:cNvPr id="0" name=""/>
        <dsp:cNvSpPr/>
      </dsp:nvSpPr>
      <dsp:spPr>
        <a:xfrm rot="3240000">
          <a:off x="6665597" y="4892613"/>
          <a:ext cx="728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3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C5C91-7D24-4909-96A4-A977474E8245}">
      <dsp:nvSpPr>
        <dsp:cNvPr id="0" name=""/>
        <dsp:cNvSpPr/>
      </dsp:nvSpPr>
      <dsp:spPr>
        <a:xfrm>
          <a:off x="6728965" y="5187230"/>
          <a:ext cx="1994119" cy="1327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в одній корпоративній мережі закладу вищої освіти вирішуються дві основні задачі</a:t>
          </a:r>
        </a:p>
      </dsp:txBody>
      <dsp:txXfrm>
        <a:off x="6793764" y="5252029"/>
        <a:ext cx="1864521" cy="1197806"/>
      </dsp:txXfrm>
    </dsp:sp>
    <dsp:sp modelId="{B6C7C241-DD6A-4CB9-B088-CA721A13C984}">
      <dsp:nvSpPr>
        <dsp:cNvPr id="0" name=""/>
        <dsp:cNvSpPr/>
      </dsp:nvSpPr>
      <dsp:spPr>
        <a:xfrm rot="7560000">
          <a:off x="4798067" y="4892613"/>
          <a:ext cx="728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833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0C33D-8E1A-41F2-995A-476C37AE84AF}">
      <dsp:nvSpPr>
        <dsp:cNvPr id="0" name=""/>
        <dsp:cNvSpPr/>
      </dsp:nvSpPr>
      <dsp:spPr>
        <a:xfrm>
          <a:off x="3555999" y="5187230"/>
          <a:ext cx="1819950" cy="1327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корпоративні мережі гетерогенні як за обладнанням, так і за програмним забезпеченням</a:t>
          </a:r>
        </a:p>
      </dsp:txBody>
      <dsp:txXfrm>
        <a:off x="3620798" y="5252029"/>
        <a:ext cx="1690352" cy="1197806"/>
      </dsp:txXfrm>
    </dsp:sp>
    <dsp:sp modelId="{F9A87A48-8C29-4103-BBE7-8B0A66CA2AE5}">
      <dsp:nvSpPr>
        <dsp:cNvPr id="0" name=""/>
        <dsp:cNvSpPr/>
      </dsp:nvSpPr>
      <dsp:spPr>
        <a:xfrm rot="11880000">
          <a:off x="4096969" y="3125810"/>
          <a:ext cx="103372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7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EF3CB-992C-476B-BF92-7C39DDA3354A}">
      <dsp:nvSpPr>
        <dsp:cNvPr id="0" name=""/>
        <dsp:cNvSpPr/>
      </dsp:nvSpPr>
      <dsp:spPr>
        <a:xfrm>
          <a:off x="2794862" y="2086738"/>
          <a:ext cx="1327404" cy="1327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/>
            <a:t>плани інформаційної безпеки, як правило, або відсутні</a:t>
          </a:r>
          <a:endParaRPr lang="uk-UA" sz="1400" kern="1200" dirty="0"/>
        </a:p>
      </dsp:txBody>
      <dsp:txXfrm>
        <a:off x="2859661" y="2151537"/>
        <a:ext cx="1197806" cy="119780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181E7F-FBEA-4048-AECB-66672916A931}">
      <dsp:nvSpPr>
        <dsp:cNvPr id="0" name=""/>
        <dsp:cNvSpPr/>
      </dsp:nvSpPr>
      <dsp:spPr>
        <a:xfrm>
          <a:off x="3135" y="1379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спроби несанкціонованого адміністрування баз даних</a:t>
          </a:r>
        </a:p>
      </dsp:txBody>
      <dsp:txXfrm>
        <a:off x="3135" y="1379"/>
        <a:ext cx="2487461" cy="1492476"/>
      </dsp:txXfrm>
    </dsp:sp>
    <dsp:sp modelId="{0CAC8563-0B83-47F6-BE26-0B89E6131D54}">
      <dsp:nvSpPr>
        <dsp:cNvPr id="0" name=""/>
        <dsp:cNvSpPr/>
      </dsp:nvSpPr>
      <dsp:spPr>
        <a:xfrm>
          <a:off x="2739342" y="1379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дослідження мереж, несанкціонований запуск програм з аудиту мереж</a:t>
          </a:r>
        </a:p>
      </dsp:txBody>
      <dsp:txXfrm>
        <a:off x="2739342" y="1379"/>
        <a:ext cx="2487461" cy="1492476"/>
      </dsp:txXfrm>
    </dsp:sp>
    <dsp:sp modelId="{F19E6E49-8CCC-44FD-96CB-5BA3F0831432}">
      <dsp:nvSpPr>
        <dsp:cNvPr id="0" name=""/>
        <dsp:cNvSpPr/>
      </dsp:nvSpPr>
      <dsp:spPr>
        <a:xfrm>
          <a:off x="5475550" y="1379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видалення інформації, у тому числі бібліотек</a:t>
          </a:r>
        </a:p>
      </dsp:txBody>
      <dsp:txXfrm>
        <a:off x="5475550" y="1379"/>
        <a:ext cx="2487461" cy="1492476"/>
      </dsp:txXfrm>
    </dsp:sp>
    <dsp:sp modelId="{57AC2EB0-6F48-41D8-9C6A-15DDC72C4023}">
      <dsp:nvSpPr>
        <dsp:cNvPr id="0" name=""/>
        <dsp:cNvSpPr/>
      </dsp:nvSpPr>
      <dsp:spPr>
        <a:xfrm>
          <a:off x="8211757" y="1379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запуск на виконання ігрових програм</a:t>
          </a:r>
        </a:p>
      </dsp:txBody>
      <dsp:txXfrm>
        <a:off x="8211757" y="1379"/>
        <a:ext cx="2487461" cy="1492476"/>
      </dsp:txXfrm>
    </dsp:sp>
    <dsp:sp modelId="{C5B23149-DA5C-4298-8508-4304CAA5C3FA}">
      <dsp:nvSpPr>
        <dsp:cNvPr id="0" name=""/>
        <dsp:cNvSpPr/>
      </dsp:nvSpPr>
      <dsp:spPr>
        <a:xfrm>
          <a:off x="3135" y="1742602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установка вірусних програм і троянських коней</a:t>
          </a:r>
          <a:endParaRPr lang="uk-UA" sz="1600" kern="1200" dirty="0"/>
        </a:p>
      </dsp:txBody>
      <dsp:txXfrm>
        <a:off x="3135" y="1742602"/>
        <a:ext cx="2487461" cy="1492476"/>
      </dsp:txXfrm>
    </dsp:sp>
    <dsp:sp modelId="{F5FECF61-8851-42BD-9C5E-02726583E0EB}">
      <dsp:nvSpPr>
        <dsp:cNvPr id="0" name=""/>
        <dsp:cNvSpPr/>
      </dsp:nvSpPr>
      <dsp:spPr>
        <a:xfrm>
          <a:off x="2739342" y="1742602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сканування мереж, у тому числі інших організацій через Інтернет</a:t>
          </a:r>
          <a:endParaRPr lang="uk-UA" sz="1600" kern="1200" dirty="0"/>
        </a:p>
      </dsp:txBody>
      <dsp:txXfrm>
        <a:off x="2739342" y="1742602"/>
        <a:ext cx="2487461" cy="1492476"/>
      </dsp:txXfrm>
    </dsp:sp>
    <dsp:sp modelId="{23DE44D5-0A50-4628-B200-AD652BAA810F}">
      <dsp:nvSpPr>
        <dsp:cNvPr id="0" name=""/>
        <dsp:cNvSpPr/>
      </dsp:nvSpPr>
      <dsp:spPr>
        <a:xfrm>
          <a:off x="5475550" y="1742602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несанкціоноване скачування з Інтернету неліцензійного програмного забезпечення та інсталяція його на робочі станції</a:t>
          </a:r>
          <a:endParaRPr lang="uk-UA" sz="1600" kern="1200" dirty="0"/>
        </a:p>
      </dsp:txBody>
      <dsp:txXfrm>
        <a:off x="5475550" y="1742602"/>
        <a:ext cx="2487461" cy="1492476"/>
      </dsp:txXfrm>
    </dsp:sp>
    <dsp:sp modelId="{5FEB8AC1-6CEF-4617-B3A2-418D30F9DB12}">
      <dsp:nvSpPr>
        <dsp:cNvPr id="0" name=""/>
        <dsp:cNvSpPr/>
      </dsp:nvSpPr>
      <dsp:spPr>
        <a:xfrm>
          <a:off x="8211757" y="1742602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/>
            <a:t>пошук дірок у операційній системі, міжмережевих екранах</a:t>
          </a:r>
          <a:endParaRPr lang="uk-UA" sz="1600" kern="1200" dirty="0"/>
        </a:p>
      </dsp:txBody>
      <dsp:txXfrm>
        <a:off x="8211757" y="1742602"/>
        <a:ext cx="2487461" cy="1492476"/>
      </dsp:txXfrm>
    </dsp:sp>
    <dsp:sp modelId="{9B491ED3-CC73-450B-A0A6-7D694EDA0C6A}">
      <dsp:nvSpPr>
        <dsp:cNvPr id="0" name=""/>
        <dsp:cNvSpPr/>
      </dsp:nvSpPr>
      <dsp:spPr>
        <a:xfrm>
          <a:off x="3135" y="3483825"/>
          <a:ext cx="2487461" cy="149247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 dirty="0"/>
        </a:p>
      </dsp:txBody>
      <dsp:txXfrm>
        <a:off x="3135" y="3483825"/>
        <a:ext cx="2487461" cy="1492476"/>
      </dsp:txXfrm>
    </dsp:sp>
    <dsp:sp modelId="{BDE69C22-B7B2-47F6-87BA-79884A57E6E3}">
      <dsp:nvSpPr>
        <dsp:cNvPr id="0" name=""/>
        <dsp:cNvSpPr/>
      </dsp:nvSpPr>
      <dsp:spPr>
        <a:xfrm>
          <a:off x="2739342" y="3483825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/>
            <a:t>спроби несанкціонованого віддаленого адміністрування операційних систем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 dirty="0"/>
        </a:p>
      </dsp:txBody>
      <dsp:txXfrm>
        <a:off x="2739342" y="3483825"/>
        <a:ext cx="2487461" cy="1492476"/>
      </dsp:txXfrm>
    </dsp:sp>
    <dsp:sp modelId="{D109CE9A-84CE-44AB-B315-BE9446711FEB}">
      <dsp:nvSpPr>
        <dsp:cNvPr id="0" name=""/>
        <dsp:cNvSpPr/>
      </dsp:nvSpPr>
      <dsp:spPr>
        <a:xfrm>
          <a:off x="5475550" y="3483825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/>
            <a:t>сканування портів тощо</a:t>
          </a:r>
        </a:p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 dirty="0"/>
        </a:p>
      </dsp:txBody>
      <dsp:txXfrm>
        <a:off x="5475550" y="3483825"/>
        <a:ext cx="2487461" cy="1492476"/>
      </dsp:txXfrm>
    </dsp:sp>
    <dsp:sp modelId="{14768758-7380-4529-86D2-7F12598BDEB3}">
      <dsp:nvSpPr>
        <dsp:cNvPr id="0" name=""/>
        <dsp:cNvSpPr/>
      </dsp:nvSpPr>
      <dsp:spPr>
        <a:xfrm>
          <a:off x="8211757" y="3483825"/>
          <a:ext cx="2487461" cy="1492476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bg1">
              <a:lumMod val="9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600" kern="1200" dirty="0"/>
        </a:p>
      </dsp:txBody>
      <dsp:txXfrm>
        <a:off x="8211757" y="3483825"/>
        <a:ext cx="2487461" cy="1492476"/>
      </dsp:txXfrm>
    </dsp:sp>
    <dsp:sp modelId="{EA341F4E-103C-4A9F-9507-BADCBE3F16B6}">
      <dsp:nvSpPr>
        <dsp:cNvPr id="0" name=""/>
        <dsp:cNvSpPr/>
      </dsp:nvSpPr>
      <dsp:spPr>
        <a:xfrm>
          <a:off x="4107446" y="5225048"/>
          <a:ext cx="2487461" cy="1492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FFFF00"/>
              </a:solidFill>
            </a:rPr>
            <a:t>ВНУТРІШНІ І ЗОВНІШНІ ЗАГРОЗИ БЕЗПЕКИ ІНФОРМАЦІЇ</a:t>
          </a:r>
        </a:p>
      </dsp:txBody>
      <dsp:txXfrm>
        <a:off x="4107446" y="5225048"/>
        <a:ext cx="2487461" cy="1492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88383-15E3-4E81-9C87-26A2B50B151C}">
      <dsp:nvSpPr>
        <dsp:cNvPr id="0" name=""/>
        <dsp:cNvSpPr/>
      </dsp:nvSpPr>
      <dsp:spPr>
        <a:xfrm>
          <a:off x="2552625" y="27093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1930400"/>
              </a:lnTo>
              <a:lnTo>
                <a:pt x="675382" y="19304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2839188" y="3623405"/>
        <a:ext cx="102256" cy="102256"/>
      </dsp:txXfrm>
    </dsp:sp>
    <dsp:sp modelId="{B5ECEC5A-0FB5-47E6-91ED-A98350E3538A}">
      <dsp:nvSpPr>
        <dsp:cNvPr id="0" name=""/>
        <dsp:cNvSpPr/>
      </dsp:nvSpPr>
      <dsp:spPr>
        <a:xfrm>
          <a:off x="2552625" y="2709333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7691" y="0"/>
              </a:lnTo>
              <a:lnTo>
                <a:pt x="337691" y="643466"/>
              </a:lnTo>
              <a:lnTo>
                <a:pt x="675382" y="6434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66995" y="3007745"/>
        <a:ext cx="46642" cy="46642"/>
      </dsp:txXfrm>
    </dsp:sp>
    <dsp:sp modelId="{81B7E672-A0A2-4E2A-A93D-E292B75FD75A}">
      <dsp:nvSpPr>
        <dsp:cNvPr id="0" name=""/>
        <dsp:cNvSpPr/>
      </dsp:nvSpPr>
      <dsp:spPr>
        <a:xfrm>
          <a:off x="2552625" y="2065866"/>
          <a:ext cx="675382" cy="643466"/>
        </a:xfrm>
        <a:custGeom>
          <a:avLst/>
          <a:gdLst/>
          <a:ahLst/>
          <a:cxnLst/>
          <a:rect l="0" t="0" r="0" b="0"/>
          <a:pathLst>
            <a:path>
              <a:moveTo>
                <a:pt x="0" y="643466"/>
              </a:moveTo>
              <a:lnTo>
                <a:pt x="337691" y="643466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00" kern="1200"/>
        </a:p>
      </dsp:txBody>
      <dsp:txXfrm>
        <a:off x="2866995" y="2364279"/>
        <a:ext cx="46642" cy="46642"/>
      </dsp:txXfrm>
    </dsp:sp>
    <dsp:sp modelId="{EB51EE45-F3AC-4814-9F57-C20DE43B25F6}">
      <dsp:nvSpPr>
        <dsp:cNvPr id="0" name=""/>
        <dsp:cNvSpPr/>
      </dsp:nvSpPr>
      <dsp:spPr>
        <a:xfrm>
          <a:off x="2552625" y="778933"/>
          <a:ext cx="675382" cy="1930400"/>
        </a:xfrm>
        <a:custGeom>
          <a:avLst/>
          <a:gdLst/>
          <a:ahLst/>
          <a:cxnLst/>
          <a:rect l="0" t="0" r="0" b="0"/>
          <a:pathLst>
            <a:path>
              <a:moveTo>
                <a:pt x="0" y="1930400"/>
              </a:moveTo>
              <a:lnTo>
                <a:pt x="337691" y="1930400"/>
              </a:lnTo>
              <a:lnTo>
                <a:pt x="337691" y="0"/>
              </a:lnTo>
              <a:lnTo>
                <a:pt x="67538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700" kern="1200"/>
        </a:p>
      </dsp:txBody>
      <dsp:txXfrm>
        <a:off x="2839188" y="1693005"/>
        <a:ext cx="102256" cy="102256"/>
      </dsp:txXfrm>
    </dsp:sp>
    <dsp:sp modelId="{F4BB58B4-DA0D-4431-A41D-AACB3BF49A7C}">
      <dsp:nvSpPr>
        <dsp:cNvPr id="0" name=""/>
        <dsp:cNvSpPr/>
      </dsp:nvSpPr>
      <dsp:spPr>
        <a:xfrm rot="16200000">
          <a:off x="-671481" y="2194560"/>
          <a:ext cx="5418667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kern="1200" dirty="0"/>
            <a:t>Інформаційні загрози</a:t>
          </a:r>
        </a:p>
      </dsp:txBody>
      <dsp:txXfrm>
        <a:off x="-671481" y="2194560"/>
        <a:ext cx="5418667" cy="1029546"/>
      </dsp:txXfrm>
    </dsp:sp>
    <dsp:sp modelId="{7D714DDA-5946-4B26-8ED4-6B30C59ED458}">
      <dsp:nvSpPr>
        <dsp:cNvPr id="0" name=""/>
        <dsp:cNvSpPr/>
      </dsp:nvSpPr>
      <dsp:spPr>
        <a:xfrm>
          <a:off x="3228008" y="2641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діяльність хакерів-одинаків</a:t>
          </a:r>
        </a:p>
      </dsp:txBody>
      <dsp:txXfrm>
        <a:off x="3228008" y="264160"/>
        <a:ext cx="3376913" cy="1029546"/>
      </dsp:txXfrm>
    </dsp:sp>
    <dsp:sp modelId="{1F6F26A8-3D78-4546-A686-7ED05715FE2D}">
      <dsp:nvSpPr>
        <dsp:cNvPr id="0" name=""/>
        <dsp:cNvSpPr/>
      </dsp:nvSpPr>
      <dsp:spPr>
        <a:xfrm>
          <a:off x="3228008" y="1551093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організовану глобальну злочинність, яка діє в їх інтернет-мережах</a:t>
          </a:r>
        </a:p>
      </dsp:txBody>
      <dsp:txXfrm>
        <a:off x="3228008" y="1551093"/>
        <a:ext cx="3376913" cy="1029546"/>
      </dsp:txXfrm>
    </dsp:sp>
    <dsp:sp modelId="{A0103310-294B-4DE4-9AF5-25A4EE85C44F}">
      <dsp:nvSpPr>
        <dsp:cNvPr id="0" name=""/>
        <dsp:cNvSpPr/>
      </dsp:nvSpPr>
      <dsp:spPr>
        <a:xfrm>
          <a:off x="3228008" y="2838026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ідеологічний і політичний екстремізм (</a:t>
          </a:r>
          <a:r>
            <a:rPr lang="uk-UA" sz="1800" kern="1200" dirty="0" err="1"/>
            <a:t>кібертероризм</a:t>
          </a:r>
          <a:r>
            <a:rPr lang="uk-UA" sz="1800" kern="1200" dirty="0"/>
            <a:t>)</a:t>
          </a:r>
        </a:p>
      </dsp:txBody>
      <dsp:txXfrm>
        <a:off x="3228008" y="2838026"/>
        <a:ext cx="3376913" cy="1029546"/>
      </dsp:txXfrm>
    </dsp:sp>
    <dsp:sp modelId="{BDDB4969-7CB8-4105-B620-C9E8E8965462}">
      <dsp:nvSpPr>
        <dsp:cNvPr id="0" name=""/>
        <dsp:cNvSpPr/>
      </dsp:nvSpPr>
      <dsp:spPr>
        <a:xfrm>
          <a:off x="3228008" y="4124960"/>
          <a:ext cx="3376913" cy="10295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інформаційну агресію, яку проводити одну державу по відношенню до іншої (кібервійна)</a:t>
          </a:r>
          <a:endParaRPr lang="uk-UA" sz="1800" kern="1200" dirty="0"/>
        </a:p>
      </dsp:txBody>
      <dsp:txXfrm>
        <a:off x="3228008" y="4124960"/>
        <a:ext cx="3376913" cy="10295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D8906-2145-4166-A5DC-84D4A0E89368}">
      <dsp:nvSpPr>
        <dsp:cNvPr id="0" name=""/>
        <dsp:cNvSpPr/>
      </dsp:nvSpPr>
      <dsp:spPr>
        <a:xfrm>
          <a:off x="3456862" y="-72281"/>
          <a:ext cx="3204372" cy="29896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правопорушення проти конфіденційності, цілісності та доступності комп'ютерних даних і систем – незаконний доступ, нелегальне перехоплення, втручання в дані, втручання в систему, зловживання пристроями</a:t>
          </a:r>
        </a:p>
      </dsp:txBody>
      <dsp:txXfrm>
        <a:off x="3926131" y="365549"/>
        <a:ext cx="2265834" cy="2114029"/>
      </dsp:txXfrm>
    </dsp:sp>
    <dsp:sp modelId="{94728137-8B93-49B1-8676-0C071B974F83}">
      <dsp:nvSpPr>
        <dsp:cNvPr id="0" name=""/>
        <dsp:cNvSpPr/>
      </dsp:nvSpPr>
      <dsp:spPr>
        <a:xfrm rot="1856673">
          <a:off x="6561514" y="2149411"/>
          <a:ext cx="542683" cy="673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/>
        </a:p>
      </dsp:txBody>
      <dsp:txXfrm>
        <a:off x="6573100" y="2242204"/>
        <a:ext cx="379878" cy="403952"/>
      </dsp:txXfrm>
    </dsp:sp>
    <dsp:sp modelId="{153E3AE5-5F34-4485-8718-49991301D823}">
      <dsp:nvSpPr>
        <dsp:cNvPr id="0" name=""/>
        <dsp:cNvSpPr/>
      </dsp:nvSpPr>
      <dsp:spPr>
        <a:xfrm>
          <a:off x="7098520" y="2204955"/>
          <a:ext cx="2452701" cy="23512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правопорушення, пов'язані з комп'ютерами, – підробка, пов'язана з комп'ютерами, шахрайство, пов'язане з комп'ютерами</a:t>
          </a:r>
        </a:p>
      </dsp:txBody>
      <dsp:txXfrm>
        <a:off x="7457710" y="2549284"/>
        <a:ext cx="1734321" cy="1662566"/>
      </dsp:txXfrm>
    </dsp:sp>
    <dsp:sp modelId="{E58BC88F-6E9A-4945-8D33-F6C296C2EE95}">
      <dsp:nvSpPr>
        <dsp:cNvPr id="0" name=""/>
        <dsp:cNvSpPr/>
      </dsp:nvSpPr>
      <dsp:spPr>
        <a:xfrm rot="9175367">
          <a:off x="6462944" y="3844193"/>
          <a:ext cx="593121" cy="673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/>
        </a:p>
      </dsp:txBody>
      <dsp:txXfrm rot="10800000">
        <a:off x="6631129" y="3938347"/>
        <a:ext cx="415185" cy="403952"/>
      </dsp:txXfrm>
    </dsp:sp>
    <dsp:sp modelId="{F591A6D1-0218-4D6C-B043-6A0E09FA91DB}">
      <dsp:nvSpPr>
        <dsp:cNvPr id="0" name=""/>
        <dsp:cNvSpPr/>
      </dsp:nvSpPr>
      <dsp:spPr>
        <a:xfrm>
          <a:off x="3776186" y="3774350"/>
          <a:ext cx="2623797" cy="2521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правопорушення, пов'язані зі змістом, – правопорушення, пов'язані з дитячою порнографіє</a:t>
          </a:r>
          <a:r>
            <a:rPr lang="uk-UA" sz="1400" kern="1200" dirty="0"/>
            <a:t>ю</a:t>
          </a:r>
        </a:p>
      </dsp:txBody>
      <dsp:txXfrm>
        <a:off x="4160432" y="4143671"/>
        <a:ext cx="1855305" cy="1783240"/>
      </dsp:txXfrm>
    </dsp:sp>
    <dsp:sp modelId="{5A3503FD-77FD-4D2B-B859-AA364345BD0F}">
      <dsp:nvSpPr>
        <dsp:cNvPr id="0" name=""/>
        <dsp:cNvSpPr/>
      </dsp:nvSpPr>
      <dsp:spPr>
        <a:xfrm rot="12441624">
          <a:off x="3105578" y="3835843"/>
          <a:ext cx="630278" cy="673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/>
        </a:p>
      </dsp:txBody>
      <dsp:txXfrm rot="10800000">
        <a:off x="3284085" y="4013944"/>
        <a:ext cx="441195" cy="403952"/>
      </dsp:txXfrm>
    </dsp:sp>
    <dsp:sp modelId="{77EA6566-18A6-4168-AE7A-1A326B0706F9}">
      <dsp:nvSpPr>
        <dsp:cNvPr id="0" name=""/>
        <dsp:cNvSpPr/>
      </dsp:nvSpPr>
      <dsp:spPr>
        <a:xfrm>
          <a:off x="739405" y="2316538"/>
          <a:ext cx="2281824" cy="21176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правопорушення, пов'язані зі змістом, – правопорушення, пов'язані з дитячою порнографією</a:t>
          </a:r>
        </a:p>
      </dsp:txBody>
      <dsp:txXfrm>
        <a:off x="1073570" y="2626658"/>
        <a:ext cx="1613494" cy="1497390"/>
      </dsp:txXfrm>
    </dsp:sp>
    <dsp:sp modelId="{46C93C74-6D64-41A0-903E-40AAC6D2B577}">
      <dsp:nvSpPr>
        <dsp:cNvPr id="0" name=""/>
        <dsp:cNvSpPr/>
      </dsp:nvSpPr>
      <dsp:spPr>
        <a:xfrm rot="19706181">
          <a:off x="2986388" y="2189336"/>
          <a:ext cx="553114" cy="673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/>
        </a:p>
      </dsp:txBody>
      <dsp:txXfrm>
        <a:off x="2998662" y="2367416"/>
        <a:ext cx="387180" cy="403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DDEA2-B32D-4902-9B53-D8A7F9484FC6}">
      <dsp:nvSpPr>
        <dsp:cNvPr id="0" name=""/>
        <dsp:cNvSpPr/>
      </dsp:nvSpPr>
      <dsp:spPr>
        <a:xfrm>
          <a:off x="3180939" y="538852"/>
          <a:ext cx="5708647" cy="5708647"/>
        </a:xfrm>
        <a:prstGeom prst="blockArc">
          <a:avLst>
            <a:gd name="adj1" fmla="val 14400011"/>
            <a:gd name="adj2" fmla="val 16200012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0E797-4D81-40E4-96EF-AB23201098FD}">
      <dsp:nvSpPr>
        <dsp:cNvPr id="0" name=""/>
        <dsp:cNvSpPr/>
      </dsp:nvSpPr>
      <dsp:spPr>
        <a:xfrm>
          <a:off x="3090452" y="588906"/>
          <a:ext cx="5708647" cy="5708647"/>
        </a:xfrm>
        <a:prstGeom prst="blockArc">
          <a:avLst>
            <a:gd name="adj1" fmla="val 12809607"/>
            <a:gd name="adj2" fmla="val 14526022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944DD-4514-4C98-9A8D-0DD9C7359C36}">
      <dsp:nvSpPr>
        <dsp:cNvPr id="0" name=""/>
        <dsp:cNvSpPr/>
      </dsp:nvSpPr>
      <dsp:spPr>
        <a:xfrm>
          <a:off x="3180949" y="442646"/>
          <a:ext cx="5708647" cy="5708647"/>
        </a:xfrm>
        <a:prstGeom prst="blockArc">
          <a:avLst>
            <a:gd name="adj1" fmla="val 10800000"/>
            <a:gd name="adj2" fmla="val 12600000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A7E6-7A5D-4438-9278-552799A0C514}">
      <dsp:nvSpPr>
        <dsp:cNvPr id="0" name=""/>
        <dsp:cNvSpPr/>
      </dsp:nvSpPr>
      <dsp:spPr>
        <a:xfrm>
          <a:off x="3180949" y="442646"/>
          <a:ext cx="5708647" cy="5708647"/>
        </a:xfrm>
        <a:prstGeom prst="blockArc">
          <a:avLst>
            <a:gd name="adj1" fmla="val 9000000"/>
            <a:gd name="adj2" fmla="val 10800000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DAC89-6C4D-4B43-94DC-D544AAA1B09B}">
      <dsp:nvSpPr>
        <dsp:cNvPr id="0" name=""/>
        <dsp:cNvSpPr/>
      </dsp:nvSpPr>
      <dsp:spPr>
        <a:xfrm>
          <a:off x="3180949" y="442646"/>
          <a:ext cx="5708647" cy="5708647"/>
        </a:xfrm>
        <a:prstGeom prst="blockArc">
          <a:avLst>
            <a:gd name="adj1" fmla="val 7200000"/>
            <a:gd name="adj2" fmla="val 9000000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F203F4-F7EF-4738-975D-C32B5DFE5756}">
      <dsp:nvSpPr>
        <dsp:cNvPr id="0" name=""/>
        <dsp:cNvSpPr/>
      </dsp:nvSpPr>
      <dsp:spPr>
        <a:xfrm>
          <a:off x="2696412" y="220996"/>
          <a:ext cx="5708647" cy="5708647"/>
        </a:xfrm>
        <a:prstGeom prst="blockArc">
          <a:avLst>
            <a:gd name="adj1" fmla="val 4804669"/>
            <a:gd name="adj2" fmla="val 6549783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D8CD4-1BEC-4203-A2F5-C1473EDB146D}">
      <dsp:nvSpPr>
        <dsp:cNvPr id="0" name=""/>
        <dsp:cNvSpPr/>
      </dsp:nvSpPr>
      <dsp:spPr>
        <a:xfrm>
          <a:off x="3703208" y="227256"/>
          <a:ext cx="5708647" cy="5708647"/>
        </a:xfrm>
        <a:prstGeom prst="blockArc">
          <a:avLst>
            <a:gd name="adj1" fmla="val 4227203"/>
            <a:gd name="adj2" fmla="val 6038077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AF9D71-77B8-4638-9C72-27697F89473C}">
      <dsp:nvSpPr>
        <dsp:cNvPr id="0" name=""/>
        <dsp:cNvSpPr/>
      </dsp:nvSpPr>
      <dsp:spPr>
        <a:xfrm>
          <a:off x="3152506" y="493099"/>
          <a:ext cx="5708647" cy="5708647"/>
        </a:xfrm>
        <a:prstGeom prst="blockArc">
          <a:avLst>
            <a:gd name="adj1" fmla="val 1729425"/>
            <a:gd name="adj2" fmla="val 3480612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959C8-8A72-4F08-839D-95AAC82C1430}">
      <dsp:nvSpPr>
        <dsp:cNvPr id="0" name=""/>
        <dsp:cNvSpPr/>
      </dsp:nvSpPr>
      <dsp:spPr>
        <a:xfrm>
          <a:off x="3180949" y="442646"/>
          <a:ext cx="5708647" cy="5708647"/>
        </a:xfrm>
        <a:prstGeom prst="blockArc">
          <a:avLst>
            <a:gd name="adj1" fmla="val 9798"/>
            <a:gd name="adj2" fmla="val 1800000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3A590-02AE-4BB1-A5B3-D84F1CEFBECE}">
      <dsp:nvSpPr>
        <dsp:cNvPr id="0" name=""/>
        <dsp:cNvSpPr/>
      </dsp:nvSpPr>
      <dsp:spPr>
        <a:xfrm>
          <a:off x="3182395" y="541374"/>
          <a:ext cx="5708647" cy="5708647"/>
        </a:xfrm>
        <a:prstGeom prst="blockArc">
          <a:avLst>
            <a:gd name="adj1" fmla="val 19796459"/>
            <a:gd name="adj2" fmla="val 21489478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1C2FC-CDC4-4EDE-A081-8FF444192F0A}">
      <dsp:nvSpPr>
        <dsp:cNvPr id="0" name=""/>
        <dsp:cNvSpPr/>
      </dsp:nvSpPr>
      <dsp:spPr>
        <a:xfrm>
          <a:off x="3180927" y="538833"/>
          <a:ext cx="5708647" cy="5708647"/>
        </a:xfrm>
        <a:prstGeom prst="blockArc">
          <a:avLst>
            <a:gd name="adj1" fmla="val 18000034"/>
            <a:gd name="adj2" fmla="val 19800035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18E9C-018A-4107-8095-C38936AA95C0}">
      <dsp:nvSpPr>
        <dsp:cNvPr id="0" name=""/>
        <dsp:cNvSpPr/>
      </dsp:nvSpPr>
      <dsp:spPr>
        <a:xfrm>
          <a:off x="3180958" y="538852"/>
          <a:ext cx="5708647" cy="5708647"/>
        </a:xfrm>
        <a:prstGeom prst="blockArc">
          <a:avLst>
            <a:gd name="adj1" fmla="val 16199988"/>
            <a:gd name="adj2" fmla="val 17999989"/>
            <a:gd name="adj3" fmla="val 231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EC793-83EB-4678-B7DA-20FFC82A7AAD}">
      <dsp:nvSpPr>
        <dsp:cNvPr id="0" name=""/>
        <dsp:cNvSpPr/>
      </dsp:nvSpPr>
      <dsp:spPr>
        <a:xfrm>
          <a:off x="4254167" y="1687740"/>
          <a:ext cx="3562211" cy="3218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FFC000"/>
              </a:solidFill>
            </a:rPr>
            <a:t>Найпоширеніші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kern="1200" dirty="0">
              <a:solidFill>
                <a:srgbClr val="FFC000"/>
              </a:solidFill>
            </a:rPr>
            <a:t> види </a:t>
          </a:r>
          <a:r>
            <a:rPr lang="uk-UA" sz="2800" b="1" kern="1200" dirty="0" err="1">
              <a:solidFill>
                <a:srgbClr val="FFC000"/>
              </a:solidFill>
            </a:rPr>
            <a:t>кіберзлочинів</a:t>
          </a:r>
          <a:endParaRPr lang="uk-UA" sz="2800" b="1" kern="1200" dirty="0">
            <a:solidFill>
              <a:srgbClr val="FFC000"/>
            </a:solidFill>
          </a:endParaRPr>
        </a:p>
      </dsp:txBody>
      <dsp:txXfrm>
        <a:off x="4775841" y="2159072"/>
        <a:ext cx="2518863" cy="2275793"/>
      </dsp:txXfrm>
    </dsp:sp>
    <dsp:sp modelId="{130B96B9-B969-4647-80C0-0528521B0F5E}">
      <dsp:nvSpPr>
        <dsp:cNvPr id="0" name=""/>
        <dsp:cNvSpPr/>
      </dsp:nvSpPr>
      <dsp:spPr>
        <a:xfrm>
          <a:off x="5203544" y="-158406"/>
          <a:ext cx="1663456" cy="146057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 err="1">
              <a:solidFill>
                <a:schemeClr val="tx1"/>
              </a:solidFill>
            </a:rPr>
            <a:t>Кардинг</a:t>
          </a:r>
          <a:r>
            <a:rPr lang="uk-UA" sz="1800" b="1" i="1" kern="1200" dirty="0">
              <a:solidFill>
                <a:schemeClr val="tx1"/>
              </a:solidFill>
            </a:rPr>
            <a:t> 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5447151" y="55490"/>
        <a:ext cx="1176242" cy="1032779"/>
      </dsp:txXfrm>
    </dsp:sp>
    <dsp:sp modelId="{9E5364D0-0A75-4434-8446-9325501134E9}">
      <dsp:nvSpPr>
        <dsp:cNvPr id="0" name=""/>
        <dsp:cNvSpPr/>
      </dsp:nvSpPr>
      <dsp:spPr>
        <a:xfrm>
          <a:off x="6587539" y="183681"/>
          <a:ext cx="1716767" cy="1532349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 err="1">
              <a:solidFill>
                <a:schemeClr val="tx1"/>
              </a:solidFill>
            </a:rPr>
            <a:t>Фішинг</a:t>
          </a:r>
          <a:r>
            <a:rPr lang="uk-UA" sz="1800" kern="1200" dirty="0">
              <a:solidFill>
                <a:schemeClr val="tx1"/>
              </a:solidFill>
            </a:rPr>
            <a:t> </a:t>
          </a:r>
        </a:p>
      </dsp:txBody>
      <dsp:txXfrm>
        <a:off x="6838954" y="408088"/>
        <a:ext cx="1213937" cy="1083535"/>
      </dsp:txXfrm>
    </dsp:sp>
    <dsp:sp modelId="{250E20C1-5D52-46E1-8456-5F993CFDD4E3}">
      <dsp:nvSpPr>
        <dsp:cNvPr id="0" name=""/>
        <dsp:cNvSpPr/>
      </dsp:nvSpPr>
      <dsp:spPr>
        <a:xfrm>
          <a:off x="7604411" y="1079270"/>
          <a:ext cx="1748335" cy="180652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СМС-</a:t>
          </a:r>
          <a:r>
            <a:rPr lang="uk-UA" sz="1800" b="1" kern="1200" dirty="0" err="1">
              <a:solidFill>
                <a:schemeClr val="tx1"/>
              </a:solidFill>
            </a:rPr>
            <a:t>фішинг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7860449" y="1343830"/>
        <a:ext cx="1236259" cy="1277407"/>
      </dsp:txXfrm>
    </dsp:sp>
    <dsp:sp modelId="{A202D065-88C5-427E-A799-1E7CCB20081B}">
      <dsp:nvSpPr>
        <dsp:cNvPr id="0" name=""/>
        <dsp:cNvSpPr/>
      </dsp:nvSpPr>
      <dsp:spPr>
        <a:xfrm>
          <a:off x="8014316" y="2447131"/>
          <a:ext cx="1684483" cy="171575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1"/>
              </a:solidFill>
            </a:rPr>
            <a:t>Інтернет-</a:t>
          </a:r>
          <a:r>
            <a:rPr lang="uk-UA" sz="1800" b="1" kern="1200" dirty="0" err="1">
              <a:solidFill>
                <a:schemeClr val="tx1"/>
              </a:solidFill>
            </a:rPr>
            <a:t>фішинг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8261003" y="2698398"/>
        <a:ext cx="1191109" cy="1213224"/>
      </dsp:txXfrm>
    </dsp:sp>
    <dsp:sp modelId="{EB056007-1D23-47D1-B7A3-8E2B4E2BA14B}">
      <dsp:nvSpPr>
        <dsp:cNvPr id="0" name=""/>
        <dsp:cNvSpPr/>
      </dsp:nvSpPr>
      <dsp:spPr>
        <a:xfrm>
          <a:off x="7559581" y="3877522"/>
          <a:ext cx="1838012" cy="166019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>
              <a:solidFill>
                <a:schemeClr val="tx1"/>
              </a:solidFill>
            </a:rPr>
            <a:t>Вішинг</a:t>
          </a:r>
          <a:r>
            <a:rPr lang="uk-UA" sz="1800" kern="1200">
              <a:solidFill>
                <a:schemeClr val="tx1"/>
              </a:solidFill>
            </a:rPr>
            <a:t> 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7828752" y="4120651"/>
        <a:ext cx="1299670" cy="1173932"/>
      </dsp:txXfrm>
    </dsp:sp>
    <dsp:sp modelId="{412D0560-ECED-4F4A-934B-9AF924A5C3FC}">
      <dsp:nvSpPr>
        <dsp:cNvPr id="0" name=""/>
        <dsp:cNvSpPr/>
      </dsp:nvSpPr>
      <dsp:spPr>
        <a:xfrm>
          <a:off x="6678918" y="4908335"/>
          <a:ext cx="1645090" cy="166389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 err="1">
              <a:solidFill>
                <a:schemeClr val="tx1"/>
              </a:solidFill>
            </a:rPr>
            <a:t>Скімінг</a:t>
          </a:r>
          <a:r>
            <a:rPr lang="uk-UA" sz="1800" kern="1200" dirty="0">
              <a:solidFill>
                <a:schemeClr val="tx1"/>
              </a:solidFill>
            </a:rPr>
            <a:t> </a:t>
          </a:r>
        </a:p>
      </dsp:txBody>
      <dsp:txXfrm>
        <a:off x="6919836" y="5152007"/>
        <a:ext cx="1163254" cy="1176553"/>
      </dsp:txXfrm>
    </dsp:sp>
    <dsp:sp modelId="{58223019-4878-4B5C-B123-C18D14D7D90E}">
      <dsp:nvSpPr>
        <dsp:cNvPr id="0" name=""/>
        <dsp:cNvSpPr/>
      </dsp:nvSpPr>
      <dsp:spPr>
        <a:xfrm>
          <a:off x="5298213" y="5149631"/>
          <a:ext cx="1477323" cy="1409572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>
              <a:solidFill>
                <a:schemeClr val="tx1"/>
              </a:solidFill>
            </a:rPr>
            <a:t>Шимінг</a:t>
          </a:r>
          <a:r>
            <a:rPr lang="uk-UA" sz="1800" kern="1200">
              <a:solidFill>
                <a:schemeClr val="tx1"/>
              </a:solidFill>
            </a:rPr>
            <a:t> </a:t>
          </a:r>
          <a:endParaRPr lang="uk-UA" sz="1800" kern="1200" dirty="0">
            <a:solidFill>
              <a:schemeClr val="tx1"/>
            </a:solidFill>
          </a:endParaRPr>
        </a:p>
      </dsp:txBody>
      <dsp:txXfrm>
        <a:off x="5514562" y="5356058"/>
        <a:ext cx="1044625" cy="996718"/>
      </dsp:txXfrm>
    </dsp:sp>
    <dsp:sp modelId="{611C89F0-449D-41A6-8714-04315D6C9DD3}">
      <dsp:nvSpPr>
        <dsp:cNvPr id="0" name=""/>
        <dsp:cNvSpPr/>
      </dsp:nvSpPr>
      <dsp:spPr>
        <a:xfrm>
          <a:off x="3730232" y="4960710"/>
          <a:ext cx="1788784" cy="1559147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Онлайн-шахрайство</a:t>
          </a:r>
          <a:r>
            <a:rPr lang="uk-UA" sz="1800" kern="1200" dirty="0">
              <a:solidFill>
                <a:schemeClr val="tx1"/>
              </a:solidFill>
            </a:rPr>
            <a:t> </a:t>
          </a:r>
        </a:p>
      </dsp:txBody>
      <dsp:txXfrm>
        <a:off x="3992193" y="5189042"/>
        <a:ext cx="1264862" cy="1102483"/>
      </dsp:txXfrm>
    </dsp:sp>
    <dsp:sp modelId="{EEF87A5E-F64B-4558-9E19-6F90CB101E0F}">
      <dsp:nvSpPr>
        <dsp:cNvPr id="0" name=""/>
        <dsp:cNvSpPr/>
      </dsp:nvSpPr>
      <dsp:spPr>
        <a:xfrm>
          <a:off x="2704318" y="3898320"/>
          <a:ext cx="1775280" cy="161859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Піратство</a:t>
          </a:r>
          <a:r>
            <a:rPr lang="uk-UA" sz="1800" kern="1200" dirty="0">
              <a:solidFill>
                <a:schemeClr val="tx1"/>
              </a:solidFill>
            </a:rPr>
            <a:t> </a:t>
          </a:r>
        </a:p>
      </dsp:txBody>
      <dsp:txXfrm>
        <a:off x="2964302" y="4135358"/>
        <a:ext cx="1255312" cy="1144519"/>
      </dsp:txXfrm>
    </dsp:sp>
    <dsp:sp modelId="{CD529889-DDAE-422A-B9EA-494D970DF65B}">
      <dsp:nvSpPr>
        <dsp:cNvPr id="0" name=""/>
        <dsp:cNvSpPr/>
      </dsp:nvSpPr>
      <dsp:spPr>
        <a:xfrm>
          <a:off x="2310492" y="2465732"/>
          <a:ext cx="1806967" cy="1662475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 err="1">
              <a:solidFill>
                <a:schemeClr val="tx1"/>
              </a:solidFill>
            </a:rPr>
            <a:t>Мальваре</a:t>
          </a:r>
          <a:r>
            <a:rPr lang="uk-UA" sz="1800" kern="1200" dirty="0">
              <a:solidFill>
                <a:schemeClr val="tx1"/>
              </a:solidFill>
            </a:rPr>
            <a:t> </a:t>
          </a:r>
        </a:p>
      </dsp:txBody>
      <dsp:txXfrm>
        <a:off x="2575116" y="2709196"/>
        <a:ext cx="1277719" cy="1175547"/>
      </dsp:txXfrm>
    </dsp:sp>
    <dsp:sp modelId="{25028A8B-4F56-4F86-BC17-5FAE074D36B6}">
      <dsp:nvSpPr>
        <dsp:cNvPr id="0" name=""/>
        <dsp:cNvSpPr/>
      </dsp:nvSpPr>
      <dsp:spPr>
        <a:xfrm>
          <a:off x="2705409" y="1074780"/>
          <a:ext cx="1773096" cy="1623081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Протиправний контент</a:t>
          </a:r>
          <a:r>
            <a:rPr lang="uk-UA" sz="1800" kern="1200" dirty="0">
              <a:solidFill>
                <a:schemeClr val="tx1"/>
              </a:solidFill>
            </a:rPr>
            <a:t> </a:t>
          </a:r>
        </a:p>
      </dsp:txBody>
      <dsp:txXfrm>
        <a:off x="2965073" y="1312475"/>
        <a:ext cx="1253768" cy="1147691"/>
      </dsp:txXfrm>
    </dsp:sp>
    <dsp:sp modelId="{E34D7FC5-EE33-48C3-9DE1-1753AEB60F99}">
      <dsp:nvSpPr>
        <dsp:cNvPr id="0" name=""/>
        <dsp:cNvSpPr/>
      </dsp:nvSpPr>
      <dsp:spPr>
        <a:xfrm>
          <a:off x="3743120" y="104472"/>
          <a:ext cx="1763005" cy="1690768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 err="1">
              <a:solidFill>
                <a:schemeClr val="tx1"/>
              </a:solidFill>
            </a:rPr>
            <a:t>Рефайлінг</a:t>
          </a:r>
          <a:r>
            <a:rPr lang="uk-UA" sz="1800" kern="1200" dirty="0">
              <a:solidFill>
                <a:schemeClr val="tx1"/>
              </a:solidFill>
            </a:rPr>
            <a:t> </a:t>
          </a:r>
        </a:p>
      </dsp:txBody>
      <dsp:txXfrm>
        <a:off x="4001306" y="352079"/>
        <a:ext cx="1246633" cy="1195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F7FBC-9565-4804-93AD-3359CCEDEFF2}">
      <dsp:nvSpPr>
        <dsp:cNvPr id="0" name=""/>
        <dsp:cNvSpPr/>
      </dsp:nvSpPr>
      <dsp:spPr>
        <a:xfrm>
          <a:off x="4197369" y="2067300"/>
          <a:ext cx="2627595" cy="2569790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rgbClr val="FF0000"/>
              </a:solidFill>
            </a:rPr>
            <a:t>ЗАХИСТИТ ВІД КІБЕРЗЛОЧИНІВ</a:t>
          </a:r>
        </a:p>
      </dsp:txBody>
      <dsp:txXfrm>
        <a:off x="4582171" y="2443637"/>
        <a:ext cx="1857991" cy="1817116"/>
      </dsp:txXfrm>
    </dsp:sp>
    <dsp:sp modelId="{4655A8B7-21AF-4B82-B9EF-5054F4E4BF8D}">
      <dsp:nvSpPr>
        <dsp:cNvPr id="0" name=""/>
        <dsp:cNvSpPr/>
      </dsp:nvSpPr>
      <dsp:spPr>
        <a:xfrm rot="16200000">
          <a:off x="5370642" y="1524614"/>
          <a:ext cx="281048" cy="57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>
        <a:off x="5412799" y="1680971"/>
        <a:ext cx="196734" cy="342601"/>
      </dsp:txXfrm>
    </dsp:sp>
    <dsp:sp modelId="{1354E84B-5D1A-414A-8790-C2BE7952CD98}">
      <dsp:nvSpPr>
        <dsp:cNvPr id="0" name=""/>
        <dsp:cNvSpPr/>
      </dsp:nvSpPr>
      <dsp:spPr>
        <a:xfrm>
          <a:off x="4755430" y="25547"/>
          <a:ext cx="1511473" cy="15114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Зберігати ПІН-код </a:t>
          </a:r>
        </a:p>
      </dsp:txBody>
      <dsp:txXfrm>
        <a:off x="4976780" y="246897"/>
        <a:ext cx="1068773" cy="1068773"/>
      </dsp:txXfrm>
    </dsp:sp>
    <dsp:sp modelId="{6822770C-546B-4C27-B98D-B800D14DB0BB}">
      <dsp:nvSpPr>
        <dsp:cNvPr id="0" name=""/>
        <dsp:cNvSpPr/>
      </dsp:nvSpPr>
      <dsp:spPr>
        <a:xfrm rot="18900000">
          <a:off x="6469999" y="1971104"/>
          <a:ext cx="273516" cy="57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>
        <a:off x="6482016" y="2114315"/>
        <a:ext cx="191461" cy="342601"/>
      </dsp:txXfrm>
    </dsp:sp>
    <dsp:sp modelId="{61200237-457D-43E5-AFCD-D8BCF5281BEE}">
      <dsp:nvSpPr>
        <dsp:cNvPr id="0" name=""/>
        <dsp:cNvSpPr/>
      </dsp:nvSpPr>
      <dsp:spPr>
        <a:xfrm>
          <a:off x="6573339" y="778550"/>
          <a:ext cx="1511473" cy="15114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не повідомляти третім особам паролі </a:t>
          </a:r>
        </a:p>
      </dsp:txBody>
      <dsp:txXfrm>
        <a:off x="6794689" y="999900"/>
        <a:ext cx="1068773" cy="1068773"/>
      </dsp:txXfrm>
    </dsp:sp>
    <dsp:sp modelId="{0FBE7DF7-50ED-4D92-924D-D146C66ACBD7}">
      <dsp:nvSpPr>
        <dsp:cNvPr id="0" name=""/>
        <dsp:cNvSpPr/>
      </dsp:nvSpPr>
      <dsp:spPr>
        <a:xfrm>
          <a:off x="6935267" y="3066695"/>
          <a:ext cx="265729" cy="57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>
        <a:off x="6935267" y="3180895"/>
        <a:ext cx="186010" cy="342601"/>
      </dsp:txXfrm>
    </dsp:sp>
    <dsp:sp modelId="{3B190C46-4CF6-4809-BA4D-717595422464}">
      <dsp:nvSpPr>
        <dsp:cNvPr id="0" name=""/>
        <dsp:cNvSpPr/>
      </dsp:nvSpPr>
      <dsp:spPr>
        <a:xfrm>
          <a:off x="7326342" y="2596459"/>
          <a:ext cx="1511473" cy="15114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обережно при інтернет-покупки</a:t>
          </a:r>
        </a:p>
      </dsp:txBody>
      <dsp:txXfrm>
        <a:off x="7547692" y="2817809"/>
        <a:ext cx="1068773" cy="1068773"/>
      </dsp:txXfrm>
    </dsp:sp>
    <dsp:sp modelId="{A13242D4-00AA-472D-AC9B-99605816CB60}">
      <dsp:nvSpPr>
        <dsp:cNvPr id="0" name=""/>
        <dsp:cNvSpPr/>
      </dsp:nvSpPr>
      <dsp:spPr>
        <a:xfrm rot="2700000">
          <a:off x="6469999" y="4162286"/>
          <a:ext cx="273516" cy="57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>
        <a:off x="6482016" y="4247475"/>
        <a:ext cx="191461" cy="342601"/>
      </dsp:txXfrm>
    </dsp:sp>
    <dsp:sp modelId="{7D3D58E8-0319-4738-8F3D-B643F0B4D0B7}">
      <dsp:nvSpPr>
        <dsp:cNvPr id="0" name=""/>
        <dsp:cNvSpPr/>
      </dsp:nvSpPr>
      <dsp:spPr>
        <a:xfrm>
          <a:off x="6573339" y="4414368"/>
          <a:ext cx="1511473" cy="15114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обережно з банкоматами</a:t>
          </a:r>
        </a:p>
      </dsp:txBody>
      <dsp:txXfrm>
        <a:off x="6794689" y="4635718"/>
        <a:ext cx="1068773" cy="1068773"/>
      </dsp:txXfrm>
    </dsp:sp>
    <dsp:sp modelId="{EF2E7319-49A5-4DA2-A825-496FC5967CE3}">
      <dsp:nvSpPr>
        <dsp:cNvPr id="0" name=""/>
        <dsp:cNvSpPr/>
      </dsp:nvSpPr>
      <dsp:spPr>
        <a:xfrm rot="5400000">
          <a:off x="5370642" y="4608776"/>
          <a:ext cx="281048" cy="57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>
        <a:off x="5412799" y="4680819"/>
        <a:ext cx="196734" cy="342601"/>
      </dsp:txXfrm>
    </dsp:sp>
    <dsp:sp modelId="{09A3FEC8-3750-43FE-8008-A228765AF827}">
      <dsp:nvSpPr>
        <dsp:cNvPr id="0" name=""/>
        <dsp:cNvSpPr/>
      </dsp:nvSpPr>
      <dsp:spPr>
        <a:xfrm>
          <a:off x="4755430" y="5167371"/>
          <a:ext cx="1511473" cy="15114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не використовувати неліцензійне програмне забезпечення</a:t>
          </a:r>
        </a:p>
      </dsp:txBody>
      <dsp:txXfrm>
        <a:off x="4976780" y="5388721"/>
        <a:ext cx="1068773" cy="1068773"/>
      </dsp:txXfrm>
    </dsp:sp>
    <dsp:sp modelId="{4F292571-05F0-4702-8FD8-C116988D54A5}">
      <dsp:nvSpPr>
        <dsp:cNvPr id="0" name=""/>
        <dsp:cNvSpPr/>
      </dsp:nvSpPr>
      <dsp:spPr>
        <a:xfrm rot="8100000">
          <a:off x="4278817" y="4162286"/>
          <a:ext cx="273516" cy="57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 rot="10800000">
        <a:off x="4348855" y="4247475"/>
        <a:ext cx="191461" cy="342601"/>
      </dsp:txXfrm>
    </dsp:sp>
    <dsp:sp modelId="{9AFD22EC-AA68-4B0B-8D6C-A3B34789497F}">
      <dsp:nvSpPr>
        <dsp:cNvPr id="0" name=""/>
        <dsp:cNvSpPr/>
      </dsp:nvSpPr>
      <dsp:spPr>
        <a:xfrm>
          <a:off x="2937521" y="4414368"/>
          <a:ext cx="1511473" cy="15114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не відкривати підозрілі листа</a:t>
          </a:r>
        </a:p>
      </dsp:txBody>
      <dsp:txXfrm>
        <a:off x="3158871" y="4635718"/>
        <a:ext cx="1068773" cy="1068773"/>
      </dsp:txXfrm>
    </dsp:sp>
    <dsp:sp modelId="{A2712FB0-1FFE-48EE-84CA-BA9CF7F274D9}">
      <dsp:nvSpPr>
        <dsp:cNvPr id="0" name=""/>
        <dsp:cNvSpPr/>
      </dsp:nvSpPr>
      <dsp:spPr>
        <a:xfrm rot="10800000">
          <a:off x="3821336" y="3066695"/>
          <a:ext cx="265729" cy="57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 rot="10800000">
        <a:off x="3901055" y="3180895"/>
        <a:ext cx="186010" cy="342601"/>
      </dsp:txXfrm>
    </dsp:sp>
    <dsp:sp modelId="{048A729B-7260-45B9-B13B-AD49976B89E3}">
      <dsp:nvSpPr>
        <dsp:cNvPr id="0" name=""/>
        <dsp:cNvSpPr/>
      </dsp:nvSpPr>
      <dsp:spPr>
        <a:xfrm>
          <a:off x="2184518" y="2596459"/>
          <a:ext cx="1511473" cy="15114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>
              <a:solidFill>
                <a:schemeClr val="tx1"/>
              </a:solidFill>
            </a:rPr>
            <a:t>встановити антивірусні програми</a:t>
          </a:r>
          <a:endParaRPr lang="uk-UA" sz="1400" kern="1200" dirty="0">
            <a:solidFill>
              <a:schemeClr val="tx1"/>
            </a:solidFill>
          </a:endParaRPr>
        </a:p>
      </dsp:txBody>
      <dsp:txXfrm>
        <a:off x="2405868" y="2817809"/>
        <a:ext cx="1068773" cy="1068773"/>
      </dsp:txXfrm>
    </dsp:sp>
    <dsp:sp modelId="{02D7B795-D276-470F-9733-CDDC674F8FEE}">
      <dsp:nvSpPr>
        <dsp:cNvPr id="0" name=""/>
        <dsp:cNvSpPr/>
      </dsp:nvSpPr>
      <dsp:spPr>
        <a:xfrm rot="13500000">
          <a:off x="4278817" y="1971104"/>
          <a:ext cx="273516" cy="57100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kern="1200"/>
        </a:p>
      </dsp:txBody>
      <dsp:txXfrm rot="10800000">
        <a:off x="4348855" y="2114315"/>
        <a:ext cx="191461" cy="342601"/>
      </dsp:txXfrm>
    </dsp:sp>
    <dsp:sp modelId="{1E850A25-8EC6-4BC6-8A41-19BA300CD9D4}">
      <dsp:nvSpPr>
        <dsp:cNvPr id="0" name=""/>
        <dsp:cNvSpPr/>
      </dsp:nvSpPr>
      <dsp:spPr>
        <a:xfrm>
          <a:off x="2937521" y="778550"/>
          <a:ext cx="1511473" cy="1511473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здійснювати резервне копіювання </a:t>
          </a:r>
        </a:p>
      </dsp:txBody>
      <dsp:txXfrm>
        <a:off x="3158871" y="999900"/>
        <a:ext cx="1068773" cy="10687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8407B-A805-44D0-BF10-A563EE86768A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/>
            <a:t>1.1.Злам баз даних працівників освіти, ІСУО, ЄДЕБО, «Конкурс» тощо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/>
            <a:t>1.2.Знищення вірусами баз даних </a:t>
          </a:r>
        </a:p>
      </dsp:txBody>
      <dsp:txXfrm rot="-5400000">
        <a:off x="2926079" y="245467"/>
        <a:ext cx="5133724" cy="1260608"/>
      </dsp:txXfrm>
    </dsp:sp>
    <dsp:sp modelId="{F6ACB4E8-85F5-4291-8B4E-CB32132A4D9D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1. Порушення конфіденційності, цілісності, доступності інформації, що зберігається у закладах освіти та інших структурах системи освіти</a:t>
          </a:r>
        </a:p>
      </dsp:txBody>
      <dsp:txXfrm>
        <a:off x="85245" y="87890"/>
        <a:ext cx="2755590" cy="1575760"/>
      </dsp:txXfrm>
    </dsp:sp>
    <dsp:sp modelId="{FB287FE0-47AA-4D9D-9CCC-C55D2C8661BE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/>
            <a:t>2.1.Відсутність або недостовірність цифрових підписів.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/>
            <a:t>2.2.Відсутність системності у документообігу. </a:t>
          </a:r>
        </a:p>
      </dsp:txBody>
      <dsp:txXfrm rot="-5400000">
        <a:off x="2926079" y="2079029"/>
        <a:ext cx="5133724" cy="1260608"/>
      </dsp:txXfrm>
    </dsp:sp>
    <dsp:sp modelId="{705B9AF6-673F-4197-8AA4-C9ADD7AFCE09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2. Порушення безпеки, сталого, надійного та штатного режиму функціонування внутрішнього та зовнішнього документообігу закладу освіти. </a:t>
          </a:r>
        </a:p>
      </dsp:txBody>
      <dsp:txXfrm>
        <a:off x="85245" y="1921453"/>
        <a:ext cx="2755590" cy="1575760"/>
      </dsp:txXfrm>
    </dsp:sp>
    <dsp:sp modelId="{91417707-05DA-471C-81F1-F1DF1215F0DD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/>
            <a:t>3.1.Відсутність критичності до інформації електронної пошти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 dirty="0"/>
            <a:t>3.2.Відсутність критичності до сайтів Всесвітнього Павутиння.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1600" kern="1200"/>
            <a:t>3.3.Відсутність критичності до інформації зі Всесвітнього Павутиння. </a:t>
          </a:r>
          <a:endParaRPr lang="uk-UA" sz="1600" kern="1200" dirty="0"/>
        </a:p>
      </dsp:txBody>
      <dsp:txXfrm rot="-5400000">
        <a:off x="2926079" y="3912592"/>
        <a:ext cx="5133724" cy="1260608"/>
      </dsp:txXfrm>
    </dsp:sp>
    <dsp:sp modelId="{0F1D96A8-6123-4DEB-888C-F6131CCF34CB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3. Використання недостовірної, ненаукової інформації або дезінформації з Всесвітнього Павутиння під час підготовки до навчальних занять або під час занять. </a:t>
          </a:r>
        </a:p>
      </dsp:txBody>
      <dsp:txXfrm>
        <a:off x="85245" y="3755016"/>
        <a:ext cx="2755590" cy="15757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5501E-1804-469D-8D53-7DC2028A808D}">
      <dsp:nvSpPr>
        <dsp:cNvPr id="0" name=""/>
        <dsp:cNvSpPr/>
      </dsp:nvSpPr>
      <dsp:spPr>
        <a:xfrm>
          <a:off x="1846563" y="339090"/>
          <a:ext cx="4551680" cy="4551680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публічний заклад з непостійною аудиторією</a:t>
          </a:r>
        </a:p>
      </dsp:txBody>
      <dsp:txXfrm>
        <a:off x="4262746" y="1282480"/>
        <a:ext cx="1679786" cy="1246293"/>
      </dsp:txXfrm>
    </dsp:sp>
    <dsp:sp modelId="{621693EC-93A5-476F-AD90-215DFDF35D7D}">
      <dsp:nvSpPr>
        <dsp:cNvPr id="0" name=""/>
        <dsp:cNvSpPr/>
      </dsp:nvSpPr>
      <dsp:spPr>
        <a:xfrm>
          <a:off x="1846563" y="491896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місце підвищеної активності «</a:t>
          </a:r>
          <a:r>
            <a:rPr lang="uk-UA" sz="1200" kern="1200" dirty="0" err="1"/>
            <a:t>джуніорів</a:t>
          </a:r>
          <a:r>
            <a:rPr lang="uk-UA" sz="1200" kern="1200" dirty="0"/>
            <a:t>» – «початківців </a:t>
          </a:r>
          <a:r>
            <a:rPr lang="uk-UA" sz="1200" kern="1200" dirty="0" err="1"/>
            <a:t>кіберзлочинців</a:t>
          </a:r>
          <a:r>
            <a:rPr lang="uk-UA" sz="1200" kern="1200" dirty="0"/>
            <a:t>», спроможних вчинити комп’ютерне правопорушення</a:t>
          </a:r>
        </a:p>
      </dsp:txBody>
      <dsp:txXfrm>
        <a:off x="4262746" y="2853893"/>
        <a:ext cx="1679786" cy="1246293"/>
      </dsp:txXfrm>
    </dsp:sp>
    <dsp:sp modelId="{455BB316-E9D2-40FF-A174-DDA4875A9E4D}">
      <dsp:nvSpPr>
        <dsp:cNvPr id="0" name=""/>
        <dsp:cNvSpPr/>
      </dsp:nvSpPr>
      <dsp:spPr>
        <a:xfrm>
          <a:off x="1693756" y="491896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просторово-розгалужена інфраструктура (філії, представництва) </a:t>
          </a:r>
        </a:p>
      </dsp:txBody>
      <dsp:txXfrm>
        <a:off x="2149466" y="2853893"/>
        <a:ext cx="1679786" cy="1246293"/>
      </dsp:txXfrm>
    </dsp:sp>
    <dsp:sp modelId="{4ED1E643-42FB-4633-833E-FFD320211F1A}">
      <dsp:nvSpPr>
        <dsp:cNvPr id="0" name=""/>
        <dsp:cNvSpPr/>
      </dsp:nvSpPr>
      <dsp:spPr>
        <a:xfrm>
          <a:off x="1693756" y="339090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багатопрофільний характер діяльності</a:t>
          </a:r>
        </a:p>
      </dsp:txBody>
      <dsp:txXfrm>
        <a:off x="2149466" y="1282480"/>
        <a:ext cx="1679786" cy="1246293"/>
      </dsp:txXfrm>
    </dsp:sp>
    <dsp:sp modelId="{583CC8BC-C2E7-477B-BB3A-707A60D8E052}">
      <dsp:nvSpPr>
        <dsp:cNvPr id="0" name=""/>
        <dsp:cNvSpPr/>
      </dsp:nvSpPr>
      <dsp:spPr>
        <a:xfrm>
          <a:off x="1564792" y="57319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3F3BC-100E-4223-B844-C7DB0F7AEC73}">
      <dsp:nvSpPr>
        <dsp:cNvPr id="0" name=""/>
        <dsp:cNvSpPr/>
      </dsp:nvSpPr>
      <dsp:spPr>
        <a:xfrm>
          <a:off x="1564792" y="210125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04921C-8635-4765-B7D6-B8273E50A632}">
      <dsp:nvSpPr>
        <dsp:cNvPr id="0" name=""/>
        <dsp:cNvSpPr/>
      </dsp:nvSpPr>
      <dsp:spPr>
        <a:xfrm>
          <a:off x="1411985" y="210125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DF5A5-F358-45F2-B5E2-4288AAA7580F}">
      <dsp:nvSpPr>
        <dsp:cNvPr id="0" name=""/>
        <dsp:cNvSpPr/>
      </dsp:nvSpPr>
      <dsp:spPr>
        <a:xfrm>
          <a:off x="1411985" y="57319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60F72-7AF7-47FE-BA35-355DB8FDED7F}">
      <dsp:nvSpPr>
        <dsp:cNvPr id="0" name=""/>
        <dsp:cNvSpPr/>
      </dsp:nvSpPr>
      <dsp:spPr>
        <a:xfrm>
          <a:off x="0" y="63555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31F0D4-F8A8-4626-95C8-86D61DDE8226}">
      <dsp:nvSpPr>
        <dsp:cNvPr id="0" name=""/>
        <dsp:cNvSpPr/>
      </dsp:nvSpPr>
      <dsp:spPr>
        <a:xfrm>
          <a:off x="406400" y="3039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«рольового розподілу функцій» між користувачами і обслуговуючим персоналом</a:t>
          </a:r>
        </a:p>
      </dsp:txBody>
      <dsp:txXfrm>
        <a:off x="465483" y="89476"/>
        <a:ext cx="5571434" cy="1092154"/>
      </dsp:txXfrm>
    </dsp:sp>
    <dsp:sp modelId="{E0C8D114-DB9F-4AFB-A5F0-922B58C848FE}">
      <dsp:nvSpPr>
        <dsp:cNvPr id="0" name=""/>
        <dsp:cNvSpPr/>
      </dsp:nvSpPr>
      <dsp:spPr>
        <a:xfrm>
          <a:off x="0" y="249531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FC948-984B-4AC7-91DC-0244CDA52FA3}">
      <dsp:nvSpPr>
        <dsp:cNvPr id="0" name=""/>
        <dsp:cNvSpPr/>
      </dsp:nvSpPr>
      <dsp:spPr>
        <a:xfrm>
          <a:off x="406400" y="189015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доступності інформації, що обробляється </a:t>
          </a:r>
        </a:p>
      </dsp:txBody>
      <dsp:txXfrm>
        <a:off x="465483" y="1949236"/>
        <a:ext cx="5571434" cy="1092154"/>
      </dsp:txXfrm>
    </dsp:sp>
    <dsp:sp modelId="{32CEA4F8-10D5-4F8C-8AAE-7EB47B48E660}">
      <dsp:nvSpPr>
        <dsp:cNvPr id="0" name=""/>
        <dsp:cNvSpPr/>
      </dsp:nvSpPr>
      <dsp:spPr>
        <a:xfrm>
          <a:off x="0" y="4355073"/>
          <a:ext cx="81280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6055C-69A9-44C7-8E07-F1CB41161B11}">
      <dsp:nvSpPr>
        <dsp:cNvPr id="0" name=""/>
        <dsp:cNvSpPr/>
      </dsp:nvSpPr>
      <dsp:spPr>
        <a:xfrm>
          <a:off x="406400" y="3749913"/>
          <a:ext cx="5689600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конфіденційності інформації, що накопичується, зберігається та оброблюється</a:t>
          </a:r>
        </a:p>
      </dsp:txBody>
      <dsp:txXfrm>
        <a:off x="465483" y="3808996"/>
        <a:ext cx="5571434" cy="1092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045899-3B64-4C86-9346-B2508EA569B8}">
      <dsp:nvSpPr>
        <dsp:cNvPr id="0" name=""/>
        <dsp:cNvSpPr/>
      </dsp:nvSpPr>
      <dsp:spPr>
        <a:xfrm>
          <a:off x="3793066" y="2561061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обладнання обчислювальної мережі, каналів і ліній передачі даних, робочих місць користувачів, системи зберігання даних</a:t>
          </a:r>
        </a:p>
      </dsp:txBody>
      <dsp:txXfrm>
        <a:off x="4392232" y="3259174"/>
        <a:ext cx="1781934" cy="1531918"/>
      </dsp:txXfrm>
    </dsp:sp>
    <dsp:sp modelId="{9706FDEF-350B-46AA-B0B7-191A11FDA560}">
      <dsp:nvSpPr>
        <dsp:cNvPr id="0" name=""/>
        <dsp:cNvSpPr/>
      </dsp:nvSpPr>
      <dsp:spPr>
        <a:xfrm>
          <a:off x="1793242" y="1728905"/>
          <a:ext cx="2699168" cy="242292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200" kern="1200" dirty="0"/>
            <a:t>операційні системи, мережеві служби і сервіси з управління доступом до ресурсів, програмного забезпечення середнього шару</a:t>
          </a:r>
        </a:p>
      </dsp:txBody>
      <dsp:txXfrm>
        <a:off x="2443376" y="2342570"/>
        <a:ext cx="1398900" cy="1195594"/>
      </dsp:txXfrm>
    </dsp:sp>
    <dsp:sp modelId="{783AAF9E-A1A6-48AF-BC82-2239E2964796}">
      <dsp:nvSpPr>
        <dsp:cNvPr id="0" name=""/>
        <dsp:cNvSpPr/>
      </dsp:nvSpPr>
      <dsp:spPr>
        <a:xfrm rot="20700000">
          <a:off x="3397596" y="158072"/>
          <a:ext cx="2502440" cy="253013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прикладне програмне забезпечення, інформаційні сервіси і середовища, орієнтовані на користувачів</a:t>
          </a:r>
        </a:p>
      </dsp:txBody>
      <dsp:txXfrm rot="-20700000">
        <a:off x="3944812" y="714648"/>
        <a:ext cx="1408009" cy="1416985"/>
      </dsp:txXfrm>
    </dsp:sp>
    <dsp:sp modelId="{F0B78AEC-6D6F-41A8-B570-8AFD566FBBDA}">
      <dsp:nvSpPr>
        <dsp:cNvPr id="0" name=""/>
        <dsp:cNvSpPr/>
      </dsp:nvSpPr>
      <dsp:spPr>
        <a:xfrm>
          <a:off x="3577577" y="2103525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905FC-1B97-4B6C-B6F0-CDBE61531A49}">
      <dsp:nvSpPr>
        <dsp:cNvPr id="0" name=""/>
        <dsp:cNvSpPr/>
      </dsp:nvSpPr>
      <dsp:spPr>
        <a:xfrm>
          <a:off x="1675238" y="1371801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C1695-63E1-41DD-8B14-7DA04971AACC}">
      <dsp:nvSpPr>
        <dsp:cNvPr id="0" name=""/>
        <dsp:cNvSpPr/>
      </dsp:nvSpPr>
      <dsp:spPr>
        <a:xfrm>
          <a:off x="2781867" y="-109115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0FF93-3BD0-4F15-852C-8ED36517E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1D520BB-040E-4DF1-817F-09549D57E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C815FF-A1EE-4900-8865-C49705A2B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D6524C-4769-4B42-AB15-2C3205D75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B5A1BC-12DF-42E5-9222-EF257574D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41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3C705-E888-4DDC-B02B-C37EEA0E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146F68C-9CE6-4CD3-B061-AD009594E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811099-5823-4A06-B913-B0E1663A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2A2CCE-632C-4A29-97D5-E5EEE4591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BC05B4-6108-4A89-B291-DC02FD4E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782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238413F-D393-43A8-8CE2-173C7C69AA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D59431-B2F8-4244-BF0D-92461DB3D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C0146D-4A83-4044-AF0D-BA372180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F22676-5A06-4EE6-AAD9-77699F08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50E72A-6EC1-4B01-B6BA-91DD5E7B1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60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78DD3-A5C4-42B9-A2BA-F53CDA9BC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B09DB5-E61E-4D03-A41A-2A7D73280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6ECDE5-5265-4130-9C24-F0A055BE8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8398B9-A9A7-4366-A517-BFB5BF93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64EA45-36A5-45C6-8B85-5A1BC0EF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53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EFBAC-B0AD-4E1E-AB63-B4C4F6DC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560B15-6BE5-4DBF-9071-49EE3581A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C98A96-EB24-4E32-815E-54F20F2EB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627A35-F7C2-48FE-B738-69E31D90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AADA48-ADAE-4087-B52C-3A8F5798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50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2E353-6D69-474F-86E5-306B4890F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A71A7A-15EE-4387-8C21-2B376C2826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15AFCC-289D-4C7E-9F73-C2E1FFC7A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10C5ACF-0ECA-425E-A0F1-9F6D48971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B99CF0-4DFF-49B9-9E8E-7D9CEF73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A024DA-9A46-4702-A67E-A64A83F4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867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F65D65-45C1-4FEA-AB41-D8F05C461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6F805B-9017-4C1F-8AB2-21A8169F0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E4E721-2978-4E3B-850C-B107BD040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AD01DA1-0877-483D-992B-2817AE01D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DE85598-6E8A-46DD-8BFD-B766093DA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8252C1C-FCA3-46B3-9033-6D417025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3AF3AE0-F8AA-4778-98E4-13639B2F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D64324E-6DA6-4F25-A48F-8D1D78FE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79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4E45F-962D-4700-A1EE-3DD6CCF9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BEC4141-D9CD-4D7D-90FE-BB59C9C51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48CA254-A73D-4182-B49F-13E55E8A0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03BA92-B2CD-40C3-A841-0D327A64E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793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62966B-FEB6-4421-A976-EE684229A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CF49672-31C4-441B-8B4F-50AA15C7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711CED4-BE91-468B-8569-F13CB0D95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67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8AA4F-439D-4B46-A53A-EB0BC9AC9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88496EC-CB35-4EF6-B5B3-FF7F0920B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120BA9A-2177-4622-A386-12E6F49F6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5CFD5CC-286A-442A-8E75-B1E62B10B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BD655-A02F-454D-AF20-D0CA6E32E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B9FE8D3-B1CA-42F7-A74E-F9F76549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125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7E5A18-56B6-44B8-BD7C-5DBDC68B7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697DEAC-7488-4A4A-95EB-32C25A75B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09BF8C5-CA59-4D13-980C-E0694C65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1F4A57F-6DA5-4506-8C7E-62941776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624E5F3-3575-45E7-A47F-41D3ED2A4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6F3FF01-9741-4B8C-9B39-69BB762C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054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EA9716B2-B1CA-4534-BCCD-EF97F659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84165B7-0954-4FA5-B983-80A0A42E5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53376A-132A-4821-8D4E-22C4B6B17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B9ED9-E3C7-4D9F-A153-DD282B969873}" type="datetimeFigureOut">
              <a:rPr lang="uk-UA" smtClean="0"/>
              <a:t>11.02.2022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BF0BA28-E839-475B-B5B1-A52A52F49B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8E29521-4925-4F73-A9BB-D7A2B0B46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B1B00-6C4A-4035-8AAF-46DB43A9D66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2766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D8053C-AF28-403A-90F2-67A100EDE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EAC49-7807-4EFE-8F79-B471D28C4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0916" y="1593658"/>
            <a:ext cx="6404260" cy="29594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67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КІБЕРБЕЗПЕКА В ОСВІТНІЙ ГАЛУЗІ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A8A60C-01C1-49BA-8712-B05DE8DB9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0916" y="4659464"/>
            <a:ext cx="6404260" cy="717208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лекція</a:t>
            </a:r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471352"/>
            <a:ext cx="4073459" cy="365143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EE64F-16AA-4E92-AC75-26714B95F4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90916" y="746452"/>
            <a:ext cx="1128382" cy="847206"/>
            <a:chOff x="8183879" y="1000124"/>
            <a:chExt cx="1562267" cy="1172973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2C925BF-6697-4E5C-A269-2F88053AC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34BFECD-A97E-4D3F-A8CF-03115207DA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D3E8B01-3233-48E9-987F-39A43B80CD2B}"/>
              </a:ext>
            </a:extLst>
          </p:cNvPr>
          <p:cNvSpPr txBox="1"/>
          <p:nvPr/>
        </p:nvSpPr>
        <p:spPr>
          <a:xfrm>
            <a:off x="7839856" y="5855834"/>
            <a:ext cx="3747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uk-UA" dirty="0"/>
              <a:t>доцент кафедри ВОСІКТ, </a:t>
            </a:r>
            <a:r>
              <a:rPr lang="uk-UA" dirty="0" err="1"/>
              <a:t>к.п.н</a:t>
            </a:r>
            <a:r>
              <a:rPr lang="uk-UA" dirty="0"/>
              <a:t>. КАСЬЯН С.П.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694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itibi Кібер-захист від Micro Focus: комплексні рішенняКомплексні рішення  кібер-захисту від Micro Focus ⋆ mitibi">
            <a:extLst>
              <a:ext uri="{FF2B5EF4-FFF2-40B4-BE49-F238E27FC236}">
                <a16:creationId xmlns:a16="http://schemas.microsoft.com/office/drawing/2014/main" id="{00569BCE-B12F-4805-AA6F-DDB9186BB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8475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FE46BD37-831C-445E-897C-0B8A9607CE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270747"/>
              </p:ext>
            </p:extLst>
          </p:nvPr>
        </p:nvGraphicFramePr>
        <p:xfrm>
          <a:off x="3624317" y="13353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2609F25-67BE-4394-A19B-8C87D47BD0EA}"/>
              </a:ext>
            </a:extLst>
          </p:cNvPr>
          <p:cNvSpPr txBox="1"/>
          <p:nvPr/>
        </p:nvSpPr>
        <p:spPr>
          <a:xfrm>
            <a:off x="3506230" y="375268"/>
            <a:ext cx="6380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КІБЕРРИЗИКИ В ОСВІТНІЙ СИСТЕМІ</a:t>
            </a:r>
          </a:p>
        </p:txBody>
      </p:sp>
    </p:spTree>
    <p:extLst>
      <p:ext uri="{BB962C8B-B14F-4D97-AF65-F5344CB8AC3E}">
        <p14:creationId xmlns:p14="http://schemas.microsoft.com/office/powerpoint/2010/main" val="426066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609F25-67BE-4394-A19B-8C87D47BD0EA}"/>
              </a:ext>
            </a:extLst>
          </p:cNvPr>
          <p:cNvSpPr txBox="1"/>
          <p:nvPr/>
        </p:nvSpPr>
        <p:spPr>
          <a:xfrm>
            <a:off x="1667282" y="82881"/>
            <a:ext cx="10164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СПЕЦИФІКА ЗАХИСТУ ІНФОРМАЦІЇ В ОСВІТНІЙ СИСТЕМІ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584B30B-85DF-444F-92C9-C177644BC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4224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066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Інформаційна безпека в Компанії – захист інформації чи більше?">
            <a:extLst>
              <a:ext uri="{FF2B5EF4-FFF2-40B4-BE49-F238E27FC236}">
                <a16:creationId xmlns:a16="http://schemas.microsoft.com/office/drawing/2014/main" id="{6A9676A6-8558-4ED8-97C7-2C79023AC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906" y="1442223"/>
            <a:ext cx="9477248" cy="49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C8C21A5-0E04-4CD8-B2F0-D0DB25A737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9342046"/>
              </p:ext>
            </p:extLst>
          </p:nvPr>
        </p:nvGraphicFramePr>
        <p:xfrm>
          <a:off x="3106066" y="11841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585F2FB-45C8-4184-9271-BBAA6A83727F}"/>
              </a:ext>
            </a:extLst>
          </p:cNvPr>
          <p:cNvSpPr txBox="1"/>
          <p:nvPr/>
        </p:nvSpPr>
        <p:spPr>
          <a:xfrm>
            <a:off x="3106066" y="72555"/>
            <a:ext cx="62937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ПРИНЦИПИ ДЛЯ ЗАХИСТУ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ІНФОРМАЦІЇ В ОСВІТНІЙ СИСТЕМІ 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856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D6C87-3D24-4BD6-B5F9-F0EA6AF2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1" y="1990573"/>
            <a:ext cx="6463922" cy="4365982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85F2FB-45C8-4184-9271-BBAA6A83727F}"/>
              </a:ext>
            </a:extLst>
          </p:cNvPr>
          <p:cNvSpPr txBox="1"/>
          <p:nvPr/>
        </p:nvSpPr>
        <p:spPr>
          <a:xfrm>
            <a:off x="1395857" y="72555"/>
            <a:ext cx="9714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ОСНОВНІ КОМПОНЕНТИ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КОРПОРАТИВНОГО ІНФОРМАЦІЙНОГО СЕРЕДОВИЩА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ЗАКЛАДУ ОСВІТИ </a:t>
            </a:r>
            <a:endParaRPr lang="uk-UA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A67B48DE-067B-44F2-BCDB-B4AE23E497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265716"/>
              </p:ext>
            </p:extLst>
          </p:nvPr>
        </p:nvGraphicFramePr>
        <p:xfrm>
          <a:off x="1833880" y="13353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666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11EE6D-769A-4F53-AE9C-A8BADD2A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23" y="-25399"/>
            <a:ext cx="6624361" cy="6858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92B1F77D-1EED-49D4-8B04-08E4DCBF4F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9205165"/>
              </p:ext>
            </p:extLst>
          </p:nvPr>
        </p:nvGraphicFramePr>
        <p:xfrm>
          <a:off x="0" y="101601"/>
          <a:ext cx="12192000" cy="66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0129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CB56A3-5B4D-48DC-B10F-E385E17E8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50" y="-10447"/>
            <a:ext cx="11430000" cy="683895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EE8F789-6E40-47F8-844A-69A10F84C3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5808897"/>
              </p:ext>
            </p:extLst>
          </p:nvPr>
        </p:nvGraphicFramePr>
        <p:xfrm>
          <a:off x="1489646" y="109598"/>
          <a:ext cx="10702354" cy="671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5209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6146" name="Picture 2" descr="Презентація на тему: Ребуси &amp;quot;Герої казок&amp;quot;. | Презентація. Різне">
            <a:extLst>
              <a:ext uri="{FF2B5EF4-FFF2-40B4-BE49-F238E27FC236}">
                <a16:creationId xmlns:a16="http://schemas.microsoft.com/office/drawing/2014/main" id="{5EFCB481-4715-4499-B55E-E87810060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0" r="1" b="15819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05981" cy="18877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B2BB00-3C60-43EC-9A85-C4D6BC8292F1}"/>
              </a:ext>
            </a:extLst>
          </p:cNvPr>
          <p:cNvSpPr txBox="1"/>
          <p:nvPr/>
        </p:nvSpPr>
        <p:spPr>
          <a:xfrm>
            <a:off x="2188911" y="1598351"/>
            <a:ext cx="781417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uk-UA" sz="24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Мета заняття:  </a:t>
            </a:r>
            <a:endParaRPr lang="uk-UA" sz="2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736346" indent="-285750"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систематизувати основні наукові знання з пріоритетних завдань щодо забезпечення </a:t>
            </a:r>
            <a:r>
              <a:rPr lang="uk-UA" sz="2400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кібербезпеки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</a:rPr>
              <a:t>;</a:t>
            </a:r>
          </a:p>
          <a:p>
            <a:pPr marL="736346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поглибити теоретичні знання про захист конфіденційної даних в інформаційних мережах. </a:t>
            </a:r>
          </a:p>
          <a:p>
            <a:pPr marL="450596" marR="0" algn="just">
              <a:spcBef>
                <a:spcPts val="0"/>
              </a:spcBef>
              <a:spcAft>
                <a:spcPts val="0"/>
              </a:spcAft>
            </a:pPr>
            <a:endParaRPr lang="uk-UA" sz="1800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25B8F4-5EF6-4792-91B8-5FA9CA30B463}"/>
              </a:ext>
            </a:extLst>
          </p:cNvPr>
          <p:cNvSpPr txBox="1"/>
          <p:nvPr/>
        </p:nvSpPr>
        <p:spPr>
          <a:xfrm>
            <a:off x="2902858" y="4460404"/>
            <a:ext cx="8170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uk-UA" sz="2400" b="1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Навчальні питання:  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endParaRPr lang="uk-UA" sz="2400" b="0" i="0" dirty="0">
              <a:solidFill>
                <a:srgbClr val="FF0000"/>
              </a:solidFill>
              <a:effectLst/>
              <a:latin typeface="Roboto" panose="02000000000000000000" pitchFamily="2" charset="0"/>
            </a:endParaRPr>
          </a:p>
          <a:p>
            <a:pPr marL="1080000" lvl="0" indent="-342900" algn="just">
              <a:buFont typeface="+mj-lt"/>
              <a:buAutoNum type="arabicPeriod"/>
            </a:pPr>
            <a:r>
              <a:rPr lang="uk-UA" sz="2400" b="1" dirty="0" err="1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Кібербезпека</a:t>
            </a:r>
            <a:r>
              <a:rPr lang="uk-UA" sz="2400" b="1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поняття і визначення.</a:t>
            </a:r>
          </a:p>
          <a:p>
            <a:pPr marL="720000" lvl="0" indent="-342900" algn="just">
              <a:buFont typeface="+mj-lt"/>
              <a:buAutoNum type="arabicPeriod"/>
            </a:pP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0" marR="0" algn="just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2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кіберзагрози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sz="2400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sz="24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освіти.</a:t>
            </a:r>
            <a:endParaRPr lang="uk-UA" sz="2400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1026" name="Picture 2" descr="Мета-теги для Сайта, Прописать Мета-теги SEO, Заполнить Мета-теги, Мета -данные">
            <a:extLst>
              <a:ext uri="{FF2B5EF4-FFF2-40B4-BE49-F238E27FC236}">
                <a16:creationId xmlns:a16="http://schemas.microsoft.com/office/drawing/2014/main" id="{7BDD6C71-A696-438B-9F84-1FBD4AB0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8" y="2233854"/>
            <a:ext cx="1426029" cy="14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Зображення, що містить текст, векторна графіка&#10;&#10;Автоматично згенерований опис">
            <a:extLst>
              <a:ext uri="{FF2B5EF4-FFF2-40B4-BE49-F238E27FC236}">
                <a16:creationId xmlns:a16="http://schemas.microsoft.com/office/drawing/2014/main" id="{F59E9239-F596-4241-9CB2-259AD2917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77" y="4819177"/>
            <a:ext cx="2523995" cy="168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1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8F64BBC3-D0A8-4A0E-91D0-D10C9D286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71" y="-1122704"/>
            <a:ext cx="5320470" cy="532047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105981" cy="1887794"/>
          </a:xfrm>
          <a:prstGeom prst="rect">
            <a:avLst/>
          </a:prstGeom>
        </p:spPr>
      </p:pic>
      <p:pic>
        <p:nvPicPr>
          <p:cNvPr id="3" name="Рисунок 2" descr="Зображення, що містить текст, комп’ютер, векторна графіка&#10;&#10;Автоматично згенерований опис">
            <a:extLst>
              <a:ext uri="{FF2B5EF4-FFF2-40B4-BE49-F238E27FC236}">
                <a16:creationId xmlns:a16="http://schemas.microsoft.com/office/drawing/2014/main" id="{6AA16CE0-13C3-4630-A22F-EBF12CBC2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512" y="3123541"/>
            <a:ext cx="3648463" cy="34869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5D40A6-C117-40B6-97B8-CA9F0587AE22}"/>
              </a:ext>
            </a:extLst>
          </p:cNvPr>
          <p:cNvSpPr txBox="1"/>
          <p:nvPr/>
        </p:nvSpPr>
        <p:spPr>
          <a:xfrm>
            <a:off x="242240" y="2086145"/>
            <a:ext cx="108917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КІБЕРБЕЗКА</a:t>
            </a:r>
            <a:r>
              <a:rPr lang="uk-UA" sz="3600" dirty="0">
                <a:solidFill>
                  <a:srgbClr val="221E1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захищеність життєво важливих інтересів людини і громадянина, суспільства та держави під час використання кіберпростору, за якої забезпечуються сталий розвиток інформаційного суспільства та цифрового комунікативного середовища, своєчасне виявлення, запобігання і нейтралізація реальних і потенційних загроз національній безпеці України у кіберпросторі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2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5291D17-F2F1-4DBD-94FC-28470E66C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912683"/>
              </p:ext>
            </p:extLst>
          </p:nvPr>
        </p:nvGraphicFramePr>
        <p:xfrm>
          <a:off x="-275771" y="163286"/>
          <a:ext cx="12009304" cy="653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45029" cy="936760"/>
          </a:xfrm>
          <a:prstGeom prst="rect">
            <a:avLst/>
          </a:prstGeom>
        </p:spPr>
      </p:pic>
      <p:pic>
        <p:nvPicPr>
          <p:cNvPr id="6" name="Рисунок 5" descr="Зображення, що містить текст&#10;&#10;Автоматично згенерований опис">
            <a:extLst>
              <a:ext uri="{FF2B5EF4-FFF2-40B4-BE49-F238E27FC236}">
                <a16:creationId xmlns:a16="http://schemas.microsoft.com/office/drawing/2014/main" id="{8F64BBC3-D0A8-4A0E-91D0-D10C9D2863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73" y="982435"/>
            <a:ext cx="3971472" cy="3971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C734DD-CD6A-4111-ADF4-8E3D4128E34E}"/>
              </a:ext>
            </a:extLst>
          </p:cNvPr>
          <p:cNvSpPr txBox="1"/>
          <p:nvPr/>
        </p:nvSpPr>
        <p:spPr>
          <a:xfrm>
            <a:off x="3675245" y="3918858"/>
            <a:ext cx="399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ПОРУШЕННЯ БЕЗПЕКИ МЕРЕЖ</a:t>
            </a:r>
          </a:p>
        </p:txBody>
      </p:sp>
    </p:spTree>
    <p:extLst>
      <p:ext uri="{BB962C8B-B14F-4D97-AF65-F5344CB8AC3E}">
        <p14:creationId xmlns:p14="http://schemas.microsoft.com/office/powerpoint/2010/main" val="200241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9B401AB-AFAA-4117-842F-F72C9BCB2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" y="1090083"/>
            <a:ext cx="5048250" cy="5048250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45029" cy="936760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BFB527A-FB6D-4C04-B2E3-CC56CA17AC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16781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38447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45029" cy="936760"/>
          </a:xfrm>
          <a:prstGeom prst="rect">
            <a:avLst/>
          </a:prstGeom>
        </p:spPr>
      </p:pic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244C957F-A26E-4AA8-979B-02AFAE8DE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345842"/>
              </p:ext>
            </p:extLst>
          </p:nvPr>
        </p:nvGraphicFramePr>
        <p:xfrm>
          <a:off x="2170532" y="468381"/>
          <a:ext cx="8492552" cy="5829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66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200957C1-DA89-436F-8032-B0540091CA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101971"/>
              </p:ext>
            </p:extLst>
          </p:nvPr>
        </p:nvGraphicFramePr>
        <p:xfrm>
          <a:off x="377371" y="310545"/>
          <a:ext cx="10087429" cy="623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775AC58-DFCD-4F2C-B68A-EA680DFCD4D4}"/>
              </a:ext>
            </a:extLst>
          </p:cNvPr>
          <p:cNvSpPr txBox="1"/>
          <p:nvPr/>
        </p:nvSpPr>
        <p:spPr>
          <a:xfrm>
            <a:off x="4180115" y="3254828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ОСНОВНІ ТИПИ </a:t>
            </a:r>
          </a:p>
          <a:p>
            <a:r>
              <a:rPr lang="uk-UA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КІБЕРЗЛОЧИНІВ</a:t>
            </a:r>
            <a:endParaRPr lang="uk-U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2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МВД и Сбербанк обсуждают ввод в УК понятия &amp;quot;киберпреступление&amp;quot;">
            <a:extLst>
              <a:ext uri="{FF2B5EF4-FFF2-40B4-BE49-F238E27FC236}">
                <a16:creationId xmlns:a16="http://schemas.microsoft.com/office/drawing/2014/main" id="{7607B337-A498-420B-8BE1-299BCEA6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9" y="1171976"/>
            <a:ext cx="6651936" cy="508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3ACED724-ED19-4EB0-B290-6E1F2BF0C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0754782"/>
              </p:ext>
            </p:extLst>
          </p:nvPr>
        </p:nvGraphicFramePr>
        <p:xfrm>
          <a:off x="2232722" y="289560"/>
          <a:ext cx="12009304" cy="656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4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54CFE9-5064-4C50-8CC9-09A67DC8E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180"/>
            <a:ext cx="3303639" cy="3303639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93F45977-03D9-4127-BD13-4E410C4E4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296032"/>
              </p:ext>
            </p:extLst>
          </p:nvPr>
        </p:nvGraphicFramePr>
        <p:xfrm>
          <a:off x="2145305" y="153608"/>
          <a:ext cx="11022334" cy="6704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Рисунок 10" descr="Зображення, що містить текст, годинник, картинка&#10;&#10;Автоматично згенерований опис">
            <a:extLst>
              <a:ext uri="{FF2B5EF4-FFF2-40B4-BE49-F238E27FC236}">
                <a16:creationId xmlns:a16="http://schemas.microsoft.com/office/drawing/2014/main" id="{A1E700F1-882E-40BC-BE24-F03D73FB51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89646" cy="133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30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725</Words>
  <Application>Microsoft Office PowerPoint</Application>
  <PresentationFormat>Широкий екран</PresentationFormat>
  <Paragraphs>98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Roboto</vt:lpstr>
      <vt:lpstr>Times New Roman</vt:lpstr>
      <vt:lpstr>Тема Office</vt:lpstr>
      <vt:lpstr>КІБЕРБЕЗПЕКА В ОСВІТНІЙ ГАЛУЗІ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КІБЕРБЕЗПЕКА В ОСВІТНІЙ ГАЛУЗІ</dc:title>
  <dc:creator>Касьян Сергій</dc:creator>
  <cp:lastModifiedBy>Касьян Сергій</cp:lastModifiedBy>
  <cp:revision>1</cp:revision>
  <dcterms:created xsi:type="dcterms:W3CDTF">2021-12-30T08:44:05Z</dcterms:created>
  <dcterms:modified xsi:type="dcterms:W3CDTF">2022-02-11T10:44:48Z</dcterms:modified>
</cp:coreProperties>
</file>