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3"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сьян Сергій" initials="КС" lastIdx="1" clrIdx="0">
    <p:extLst>
      <p:ext uri="{19B8F6BF-5375-455C-9EA6-DF929625EA0E}">
        <p15:presenceInfo xmlns:p15="http://schemas.microsoft.com/office/powerpoint/2012/main" userId="Касьян Сергі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2A461-1717-47BC-9041-5E80BD20F569}" v="8" dt="2021-12-02T14:11:29.185"/>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асьян Сергій" userId="df639e90-afb7-442b-91bb-399b3b79a4e1" providerId="ADAL" clId="{91FA91B9-A1FA-4757-ACBF-2E1B69D2CD7D}"/>
    <pc:docChg chg="undo custSel addSld delSld modSld sldOrd">
      <pc:chgData name="Касьян Сергій" userId="df639e90-afb7-442b-91bb-399b3b79a4e1" providerId="ADAL" clId="{91FA91B9-A1FA-4757-ACBF-2E1B69D2CD7D}" dt="2021-01-25T08:48:04.146" v="1067" actId="948"/>
      <pc:docMkLst>
        <pc:docMk/>
      </pc:docMkLst>
      <pc:sldChg chg="modSp mod">
        <pc:chgData name="Касьян Сергій" userId="df639e90-afb7-442b-91bb-399b3b79a4e1" providerId="ADAL" clId="{91FA91B9-A1FA-4757-ACBF-2E1B69D2CD7D}" dt="2021-01-25T08:44:59.678" v="1053" actId="2711"/>
        <pc:sldMkLst>
          <pc:docMk/>
          <pc:sldMk cId="3529780297" sldId="258"/>
        </pc:sldMkLst>
        <pc:spChg chg="mod">
          <ac:chgData name="Касьян Сергій" userId="df639e90-afb7-442b-91bb-399b3b79a4e1" providerId="ADAL" clId="{91FA91B9-A1FA-4757-ACBF-2E1B69D2CD7D}" dt="2021-01-25T08:44:49.254" v="1051" actId="2711"/>
          <ac:spMkLst>
            <pc:docMk/>
            <pc:sldMk cId="3529780297" sldId="258"/>
            <ac:spMk id="2" creationId="{F001AFB2-74D9-4CFC-A640-54CBA3218C5A}"/>
          </ac:spMkLst>
        </pc:spChg>
        <pc:spChg chg="mod">
          <ac:chgData name="Касьян Сергій" userId="df639e90-afb7-442b-91bb-399b3b79a4e1" providerId="ADAL" clId="{91FA91B9-A1FA-4757-ACBF-2E1B69D2CD7D}" dt="2021-01-25T08:44:59.678" v="1053" actId="2711"/>
          <ac:spMkLst>
            <pc:docMk/>
            <pc:sldMk cId="3529780297" sldId="258"/>
            <ac:spMk id="3" creationId="{3CF900E0-8805-4290-A6E7-2A42CF0E7E44}"/>
          </ac:spMkLst>
        </pc:spChg>
      </pc:sldChg>
      <pc:sldChg chg="modSp mod">
        <pc:chgData name="Касьян Сергій" userId="df639e90-afb7-442b-91bb-399b3b79a4e1" providerId="ADAL" clId="{91FA91B9-A1FA-4757-ACBF-2E1B69D2CD7D}" dt="2021-01-25T08:48:04.146" v="1067" actId="948"/>
        <pc:sldMkLst>
          <pc:docMk/>
          <pc:sldMk cId="1551626341" sldId="259"/>
        </pc:sldMkLst>
        <pc:spChg chg="mod">
          <ac:chgData name="Касьян Сергій" userId="df639e90-afb7-442b-91bb-399b3b79a4e1" providerId="ADAL" clId="{91FA91B9-A1FA-4757-ACBF-2E1B69D2CD7D}" dt="2021-01-25T08:46:21.611" v="1054" actId="2711"/>
          <ac:spMkLst>
            <pc:docMk/>
            <pc:sldMk cId="1551626341" sldId="259"/>
            <ac:spMk id="4" creationId="{13F42520-BC5E-4A1C-B0C2-F5C82342B925}"/>
          </ac:spMkLst>
        </pc:spChg>
        <pc:spChg chg="mod">
          <ac:chgData name="Касьян Сергій" userId="df639e90-afb7-442b-91bb-399b3b79a4e1" providerId="ADAL" clId="{91FA91B9-A1FA-4757-ACBF-2E1B69D2CD7D}" dt="2021-01-25T08:48:04.146" v="1067" actId="948"/>
          <ac:spMkLst>
            <pc:docMk/>
            <pc:sldMk cId="1551626341" sldId="259"/>
            <ac:spMk id="5" creationId="{4E3DDE96-37F3-4E47-91D2-7C66CC15F9A0}"/>
          </ac:spMkLst>
        </pc:spChg>
      </pc:sldChg>
      <pc:sldChg chg="addSp modSp mod">
        <pc:chgData name="Касьян Сергій" userId="df639e90-afb7-442b-91bb-399b3b79a4e1" providerId="ADAL" clId="{91FA91B9-A1FA-4757-ACBF-2E1B69D2CD7D}" dt="2021-01-24T16:33:23.132" v="62" actId="1076"/>
        <pc:sldMkLst>
          <pc:docMk/>
          <pc:sldMk cId="2099648890" sldId="261"/>
        </pc:sldMkLst>
        <pc:spChg chg="add mod">
          <ac:chgData name="Касьян Сергій" userId="df639e90-afb7-442b-91bb-399b3b79a4e1" providerId="ADAL" clId="{91FA91B9-A1FA-4757-ACBF-2E1B69D2CD7D}" dt="2021-01-24T16:33:23.132" v="62" actId="1076"/>
          <ac:spMkLst>
            <pc:docMk/>
            <pc:sldMk cId="2099648890" sldId="261"/>
            <ac:spMk id="9" creationId="{F47BCA92-BDE2-4FC7-A989-F786BBA17BF8}"/>
          </ac:spMkLst>
        </pc:spChg>
        <pc:picChg chg="mod">
          <ac:chgData name="Касьян Сергій" userId="df639e90-afb7-442b-91bb-399b3b79a4e1" providerId="ADAL" clId="{91FA91B9-A1FA-4757-ACBF-2E1B69D2CD7D}" dt="2021-01-24T16:32:59.050" v="56" actId="1076"/>
          <ac:picMkLst>
            <pc:docMk/>
            <pc:sldMk cId="2099648890" sldId="261"/>
            <ac:picMk id="6" creationId="{715B5D8E-CE33-4F08-9450-928E379C9343}"/>
          </ac:picMkLst>
        </pc:picChg>
      </pc:sldChg>
      <pc:sldChg chg="addSp modSp mod">
        <pc:chgData name="Касьян Сергій" userId="df639e90-afb7-442b-91bb-399b3b79a4e1" providerId="ADAL" clId="{91FA91B9-A1FA-4757-ACBF-2E1B69D2CD7D}" dt="2021-01-24T16:32:21.093" v="53" actId="1076"/>
        <pc:sldMkLst>
          <pc:docMk/>
          <pc:sldMk cId="2216928299" sldId="262"/>
        </pc:sldMkLst>
        <pc:spChg chg="add mod">
          <ac:chgData name="Касьян Сергій" userId="df639e90-afb7-442b-91bb-399b3b79a4e1" providerId="ADAL" clId="{91FA91B9-A1FA-4757-ACBF-2E1B69D2CD7D}" dt="2021-01-24T16:32:21.093" v="53" actId="1076"/>
          <ac:spMkLst>
            <pc:docMk/>
            <pc:sldMk cId="2216928299" sldId="262"/>
            <ac:spMk id="7" creationId="{17C68019-F4D5-43A1-8049-72DFE6DBD918}"/>
          </ac:spMkLst>
        </pc:spChg>
        <pc:picChg chg="mod">
          <ac:chgData name="Касьян Сергій" userId="df639e90-afb7-442b-91bb-399b3b79a4e1" providerId="ADAL" clId="{91FA91B9-A1FA-4757-ACBF-2E1B69D2CD7D}" dt="2021-01-24T16:32:11.626" v="50" actId="1076"/>
          <ac:picMkLst>
            <pc:docMk/>
            <pc:sldMk cId="2216928299" sldId="262"/>
            <ac:picMk id="5" creationId="{29289559-2770-4EEB-BF72-12960919A62C}"/>
          </ac:picMkLst>
        </pc:picChg>
      </pc:sldChg>
      <pc:sldChg chg="addSp modSp mod">
        <pc:chgData name="Касьян Сергій" userId="df639e90-afb7-442b-91bb-399b3b79a4e1" providerId="ADAL" clId="{91FA91B9-A1FA-4757-ACBF-2E1B69D2CD7D}" dt="2021-01-24T16:31:20.953" v="41" actId="1076"/>
        <pc:sldMkLst>
          <pc:docMk/>
          <pc:sldMk cId="3660423268" sldId="263"/>
        </pc:sldMkLst>
        <pc:spChg chg="add mod">
          <ac:chgData name="Касьян Сергій" userId="df639e90-afb7-442b-91bb-399b3b79a4e1" providerId="ADAL" clId="{91FA91B9-A1FA-4757-ACBF-2E1B69D2CD7D}" dt="2021-01-24T16:31:20.953" v="41" actId="1076"/>
          <ac:spMkLst>
            <pc:docMk/>
            <pc:sldMk cId="3660423268" sldId="263"/>
            <ac:spMk id="7" creationId="{4B6ECF80-5DD2-4DAC-873E-4A5311663D05}"/>
          </ac:spMkLst>
        </pc:spChg>
        <pc:picChg chg="mod">
          <ac:chgData name="Касьян Сергій" userId="df639e90-afb7-442b-91bb-399b3b79a4e1" providerId="ADAL" clId="{91FA91B9-A1FA-4757-ACBF-2E1B69D2CD7D}" dt="2021-01-24T16:31:07.107" v="40" actId="1076"/>
          <ac:picMkLst>
            <pc:docMk/>
            <pc:sldMk cId="3660423268" sldId="263"/>
            <ac:picMk id="5" creationId="{0D08F7A5-1B20-4F50-B2C6-B2AA97475244}"/>
          </ac:picMkLst>
        </pc:picChg>
      </pc:sldChg>
      <pc:sldChg chg="addSp modSp new mod">
        <pc:chgData name="Касьян Сергій" userId="df639e90-afb7-442b-91bb-399b3b79a4e1" providerId="ADAL" clId="{91FA91B9-A1FA-4757-ACBF-2E1B69D2CD7D}" dt="2021-01-24T16:29:53.497" v="30" actId="255"/>
        <pc:sldMkLst>
          <pc:docMk/>
          <pc:sldMk cId="3286751821" sldId="264"/>
        </pc:sldMkLst>
        <pc:spChg chg="add mod">
          <ac:chgData name="Касьян Сергій" userId="df639e90-afb7-442b-91bb-399b3b79a4e1" providerId="ADAL" clId="{91FA91B9-A1FA-4757-ACBF-2E1B69D2CD7D}" dt="2021-01-24T16:29:53.497" v="30" actId="255"/>
          <ac:spMkLst>
            <pc:docMk/>
            <pc:sldMk cId="3286751821" sldId="264"/>
            <ac:spMk id="7" creationId="{D0D1100C-513A-4A66-8C03-4C375A471E83}"/>
          </ac:spMkLst>
        </pc:spChg>
        <pc:picChg chg="add mod">
          <ac:chgData name="Касьян Сергій" userId="df639e90-afb7-442b-91bb-399b3b79a4e1" providerId="ADAL" clId="{91FA91B9-A1FA-4757-ACBF-2E1B69D2CD7D}" dt="2021-01-24T16:28:50.337" v="23" actId="14861"/>
          <ac:picMkLst>
            <pc:docMk/>
            <pc:sldMk cId="3286751821" sldId="264"/>
            <ac:picMk id="4" creationId="{61209ACF-EE06-47E2-B841-F2C42CB98AA8}"/>
          </ac:picMkLst>
        </pc:picChg>
        <pc:picChg chg="add mod">
          <ac:chgData name="Касьян Сергій" userId="df639e90-afb7-442b-91bb-399b3b79a4e1" providerId="ADAL" clId="{91FA91B9-A1FA-4757-ACBF-2E1B69D2CD7D}" dt="2021-01-24T16:28:35.676" v="4"/>
          <ac:picMkLst>
            <pc:docMk/>
            <pc:sldMk cId="3286751821" sldId="264"/>
            <ac:picMk id="5" creationId="{2B18963C-D1C3-4829-A709-A0D270F672A2}"/>
          </ac:picMkLst>
        </pc:picChg>
      </pc:sldChg>
      <pc:sldChg chg="addSp modSp new mod">
        <pc:chgData name="Касьян Сергій" userId="df639e90-afb7-442b-91bb-399b3b79a4e1" providerId="ADAL" clId="{91FA91B9-A1FA-4757-ACBF-2E1B69D2CD7D}" dt="2021-01-24T16:38:10.466" v="110" actId="14861"/>
        <pc:sldMkLst>
          <pc:docMk/>
          <pc:sldMk cId="1067537288" sldId="265"/>
        </pc:sldMkLst>
        <pc:picChg chg="add mod">
          <ac:chgData name="Касьян Сергій" userId="df639e90-afb7-442b-91bb-399b3b79a4e1" providerId="ADAL" clId="{91FA91B9-A1FA-4757-ACBF-2E1B69D2CD7D}" dt="2021-01-24T16:35:37.871" v="64"/>
          <ac:picMkLst>
            <pc:docMk/>
            <pc:sldMk cId="1067537288" sldId="265"/>
            <ac:picMk id="4" creationId="{2C14F332-3D2F-47DD-91B3-9712DEA42F6A}"/>
          </ac:picMkLst>
        </pc:picChg>
        <pc:picChg chg="add mod">
          <ac:chgData name="Касьян Сергій" userId="df639e90-afb7-442b-91bb-399b3b79a4e1" providerId="ADAL" clId="{91FA91B9-A1FA-4757-ACBF-2E1B69D2CD7D}" dt="2021-01-24T16:38:10.466" v="110" actId="14861"/>
          <ac:picMkLst>
            <pc:docMk/>
            <pc:sldMk cId="1067537288" sldId="265"/>
            <ac:picMk id="5" creationId="{E18A8B87-1AA3-4CC5-B975-F75A335224CD}"/>
          </ac:picMkLst>
        </pc:picChg>
      </pc:sldChg>
      <pc:sldChg chg="addSp modSp new mod">
        <pc:chgData name="Касьян Сергій" userId="df639e90-afb7-442b-91bb-399b3b79a4e1" providerId="ADAL" clId="{91FA91B9-A1FA-4757-ACBF-2E1B69D2CD7D}" dt="2021-01-24T16:38:00.270" v="101"/>
        <pc:sldMkLst>
          <pc:docMk/>
          <pc:sldMk cId="2052200166" sldId="266"/>
        </pc:sldMkLst>
        <pc:picChg chg="add mod">
          <ac:chgData name="Касьян Сергій" userId="df639e90-afb7-442b-91bb-399b3b79a4e1" providerId="ADAL" clId="{91FA91B9-A1FA-4757-ACBF-2E1B69D2CD7D}" dt="2021-01-24T16:37:50.897" v="100" actId="14861"/>
          <ac:picMkLst>
            <pc:docMk/>
            <pc:sldMk cId="2052200166" sldId="266"/>
            <ac:picMk id="4" creationId="{95345A23-5DD6-426E-912A-81802851550C}"/>
          </ac:picMkLst>
        </pc:picChg>
        <pc:picChg chg="add mod">
          <ac:chgData name="Касьян Сергій" userId="df639e90-afb7-442b-91bb-399b3b79a4e1" providerId="ADAL" clId="{91FA91B9-A1FA-4757-ACBF-2E1B69D2CD7D}" dt="2021-01-24T16:38:00.270" v="101"/>
          <ac:picMkLst>
            <pc:docMk/>
            <pc:sldMk cId="2052200166" sldId="266"/>
            <ac:picMk id="5" creationId="{180A675F-F071-4754-83F8-C9F1ED4D4D9A}"/>
          </ac:picMkLst>
        </pc:picChg>
      </pc:sldChg>
      <pc:sldChg chg="addSp modSp new ord">
        <pc:chgData name="Касьян Сергій" userId="df639e90-afb7-442b-91bb-399b3b79a4e1" providerId="ADAL" clId="{91FA91B9-A1FA-4757-ACBF-2E1B69D2CD7D}" dt="2021-01-24T16:45:55.745" v="143"/>
        <pc:sldMkLst>
          <pc:docMk/>
          <pc:sldMk cId="1453303895" sldId="267"/>
        </pc:sldMkLst>
        <pc:picChg chg="add mod">
          <ac:chgData name="Касьян Сергій" userId="df639e90-afb7-442b-91bb-399b3b79a4e1" providerId="ADAL" clId="{91FA91B9-A1FA-4757-ACBF-2E1B69D2CD7D}" dt="2021-01-24T16:45:50.697" v="141"/>
          <ac:picMkLst>
            <pc:docMk/>
            <pc:sldMk cId="1453303895" sldId="267"/>
            <ac:picMk id="5" creationId="{0AEE8976-0E1D-4FA2-AAD5-70E7BCF42478}"/>
          </ac:picMkLst>
        </pc:picChg>
        <pc:picChg chg="add mod">
          <ac:chgData name="Касьян Сергій" userId="df639e90-afb7-442b-91bb-399b3b79a4e1" providerId="ADAL" clId="{91FA91B9-A1FA-4757-ACBF-2E1B69D2CD7D}" dt="2021-01-24T16:45:33.110" v="140" actId="1076"/>
          <ac:picMkLst>
            <pc:docMk/>
            <pc:sldMk cId="1453303895" sldId="267"/>
            <ac:picMk id="1026" creationId="{5110BCFE-EA07-45DC-A93A-47C1C7BFE77A}"/>
          </ac:picMkLst>
        </pc:picChg>
      </pc:sldChg>
      <pc:sldChg chg="addSp modSp new mod">
        <pc:chgData name="Касьян Сергій" userId="df639e90-afb7-442b-91bb-399b3b79a4e1" providerId="ADAL" clId="{91FA91B9-A1FA-4757-ACBF-2E1B69D2CD7D}" dt="2021-01-24T17:13:04.417" v="349" actId="1076"/>
        <pc:sldMkLst>
          <pc:docMk/>
          <pc:sldMk cId="533254642" sldId="268"/>
        </pc:sldMkLst>
        <pc:spChg chg="add mod">
          <ac:chgData name="Касьян Сергій" userId="df639e90-afb7-442b-91bb-399b3b79a4e1" providerId="ADAL" clId="{91FA91B9-A1FA-4757-ACBF-2E1B69D2CD7D}" dt="2021-01-24T16:51:49.134" v="158" actId="1076"/>
          <ac:spMkLst>
            <pc:docMk/>
            <pc:sldMk cId="533254642" sldId="268"/>
            <ac:spMk id="6" creationId="{F8B65C21-6E4D-4983-B089-690C364BCA08}"/>
          </ac:spMkLst>
        </pc:spChg>
        <pc:spChg chg="add mod">
          <ac:chgData name="Касьян Сергій" userId="df639e90-afb7-442b-91bb-399b3b79a4e1" providerId="ADAL" clId="{91FA91B9-A1FA-4757-ACBF-2E1B69D2CD7D}" dt="2021-01-24T17:12:34.028" v="341" actId="688"/>
          <ac:spMkLst>
            <pc:docMk/>
            <pc:sldMk cId="533254642" sldId="268"/>
            <ac:spMk id="13" creationId="{8E149CAB-93D1-4632-93D5-F11820E53A17}"/>
          </ac:spMkLst>
        </pc:spChg>
        <pc:spChg chg="add mod">
          <ac:chgData name="Касьян Сергій" userId="df639e90-afb7-442b-91bb-399b3b79a4e1" providerId="ADAL" clId="{91FA91B9-A1FA-4757-ACBF-2E1B69D2CD7D}" dt="2021-01-24T17:12:47.091" v="344" actId="688"/>
          <ac:spMkLst>
            <pc:docMk/>
            <pc:sldMk cId="533254642" sldId="268"/>
            <ac:spMk id="20" creationId="{84AADC76-A220-40A7-8BB0-FE5233E924A5}"/>
          </ac:spMkLst>
        </pc:spChg>
        <pc:spChg chg="add mod">
          <ac:chgData name="Касьян Сергій" userId="df639e90-afb7-442b-91bb-399b3b79a4e1" providerId="ADAL" clId="{91FA91B9-A1FA-4757-ACBF-2E1B69D2CD7D}" dt="2021-01-24T17:12:57.539" v="347" actId="688"/>
          <ac:spMkLst>
            <pc:docMk/>
            <pc:sldMk cId="533254642" sldId="268"/>
            <ac:spMk id="21" creationId="{4689E9D1-DD04-4318-8B9B-25634245C5C6}"/>
          </ac:spMkLst>
        </pc:spChg>
        <pc:spChg chg="add mod">
          <ac:chgData name="Касьян Сергій" userId="df639e90-afb7-442b-91bb-399b3b79a4e1" providerId="ADAL" clId="{91FA91B9-A1FA-4757-ACBF-2E1B69D2CD7D}" dt="2021-01-24T17:13:04.417" v="349" actId="1076"/>
          <ac:spMkLst>
            <pc:docMk/>
            <pc:sldMk cId="533254642" sldId="268"/>
            <ac:spMk id="22" creationId="{133A6BC9-8BD2-4A3D-876F-90BC9F0509FE}"/>
          </ac:spMkLst>
        </pc:spChg>
        <pc:picChg chg="add mod">
          <ac:chgData name="Касьян Сергій" userId="df639e90-afb7-442b-91bb-399b3b79a4e1" providerId="ADAL" clId="{91FA91B9-A1FA-4757-ACBF-2E1B69D2CD7D}" dt="2021-01-24T16:47:09.285" v="145"/>
          <ac:picMkLst>
            <pc:docMk/>
            <pc:sldMk cId="533254642" sldId="268"/>
            <ac:picMk id="4" creationId="{62AC328C-4268-4F18-BC48-1ADEB70411AB}"/>
          </ac:picMkLst>
        </pc:picChg>
        <pc:picChg chg="add mod">
          <ac:chgData name="Касьян Сергій" userId="df639e90-afb7-442b-91bb-399b3b79a4e1" providerId="ADAL" clId="{91FA91B9-A1FA-4757-ACBF-2E1B69D2CD7D}" dt="2021-01-24T17:10:43.187" v="328" actId="1076"/>
          <ac:picMkLst>
            <pc:docMk/>
            <pc:sldMk cId="533254642" sldId="268"/>
            <ac:picMk id="8" creationId="{92CF26DE-A89A-49F0-AE25-6AB1E15D150C}"/>
          </ac:picMkLst>
        </pc:picChg>
        <pc:picChg chg="add mod">
          <ac:chgData name="Касьян Сергій" userId="df639e90-afb7-442b-91bb-399b3b79a4e1" providerId="ADAL" clId="{91FA91B9-A1FA-4757-ACBF-2E1B69D2CD7D}" dt="2021-01-24T17:10:40.743" v="327" actId="14100"/>
          <ac:picMkLst>
            <pc:docMk/>
            <pc:sldMk cId="533254642" sldId="268"/>
            <ac:picMk id="10" creationId="{0450C228-7546-496B-B455-A1D9E100E7FC}"/>
          </ac:picMkLst>
        </pc:picChg>
        <pc:picChg chg="add mod">
          <ac:chgData name="Касьян Сергій" userId="df639e90-afb7-442b-91bb-399b3b79a4e1" providerId="ADAL" clId="{91FA91B9-A1FA-4757-ACBF-2E1B69D2CD7D}" dt="2021-01-24T17:11:58.543" v="339" actId="14861"/>
          <ac:picMkLst>
            <pc:docMk/>
            <pc:sldMk cId="533254642" sldId="268"/>
            <ac:picMk id="12" creationId="{FC8FD3F7-273E-4E1A-8956-49A4BDE9AC86}"/>
          </ac:picMkLst>
        </pc:picChg>
        <pc:picChg chg="add mod">
          <ac:chgData name="Касьян Сергій" userId="df639e90-afb7-442b-91bb-399b3b79a4e1" providerId="ADAL" clId="{91FA91B9-A1FA-4757-ACBF-2E1B69D2CD7D}" dt="2021-01-24T17:10:37.260" v="326" actId="1076"/>
          <ac:picMkLst>
            <pc:docMk/>
            <pc:sldMk cId="533254642" sldId="268"/>
            <ac:picMk id="2050" creationId="{5615EF63-2D54-4F50-B291-B53A127BD7A0}"/>
          </ac:picMkLst>
        </pc:picChg>
        <pc:picChg chg="add mod">
          <ac:chgData name="Касьян Сергій" userId="df639e90-afb7-442b-91bb-399b3b79a4e1" providerId="ADAL" clId="{91FA91B9-A1FA-4757-ACBF-2E1B69D2CD7D}" dt="2021-01-24T17:10:36.135" v="325" actId="1076"/>
          <ac:picMkLst>
            <pc:docMk/>
            <pc:sldMk cId="533254642" sldId="268"/>
            <ac:picMk id="2052" creationId="{AFD5D54C-1A16-48AC-AB5F-929347B1B642}"/>
          </ac:picMkLst>
        </pc:picChg>
        <pc:picChg chg="add mod">
          <ac:chgData name="Касьян Сергій" userId="df639e90-afb7-442b-91bb-399b3b79a4e1" providerId="ADAL" clId="{91FA91B9-A1FA-4757-ACBF-2E1B69D2CD7D}" dt="2021-01-24T16:58:01.550" v="289" actId="14861"/>
          <ac:picMkLst>
            <pc:docMk/>
            <pc:sldMk cId="533254642" sldId="268"/>
            <ac:picMk id="2054" creationId="{83817D72-981C-458E-A112-2E61AFB239AB}"/>
          </ac:picMkLst>
        </pc:picChg>
        <pc:picChg chg="add mod">
          <ac:chgData name="Касьян Сергій" userId="df639e90-afb7-442b-91bb-399b3b79a4e1" providerId="ADAL" clId="{91FA91B9-A1FA-4757-ACBF-2E1B69D2CD7D}" dt="2021-01-24T16:58:21.092" v="291" actId="14100"/>
          <ac:picMkLst>
            <pc:docMk/>
            <pc:sldMk cId="533254642" sldId="268"/>
            <ac:picMk id="2056" creationId="{A8267E7C-9AC5-4BBB-AFEB-49DD2B271A89}"/>
          </ac:picMkLst>
        </pc:picChg>
        <pc:picChg chg="add mod">
          <ac:chgData name="Касьян Сергій" userId="df639e90-afb7-442b-91bb-399b3b79a4e1" providerId="ADAL" clId="{91FA91B9-A1FA-4757-ACBF-2E1B69D2CD7D}" dt="2021-01-24T16:58:35.711" v="293" actId="14861"/>
          <ac:picMkLst>
            <pc:docMk/>
            <pc:sldMk cId="533254642" sldId="268"/>
            <ac:picMk id="2058" creationId="{BAE6EB05-3E10-4760-A183-CE912A134B76}"/>
          </ac:picMkLst>
        </pc:picChg>
        <pc:picChg chg="add mod">
          <ac:chgData name="Касьян Сергій" userId="df639e90-afb7-442b-91bb-399b3b79a4e1" providerId="ADAL" clId="{91FA91B9-A1FA-4757-ACBF-2E1B69D2CD7D}" dt="2021-01-24T17:10:30.330" v="324" actId="14861"/>
          <ac:picMkLst>
            <pc:docMk/>
            <pc:sldMk cId="533254642" sldId="268"/>
            <ac:picMk id="2060" creationId="{AF7CE511-B248-4815-8F9E-2302AEB768EF}"/>
          </ac:picMkLst>
        </pc:picChg>
      </pc:sldChg>
      <pc:sldChg chg="addSp modSp new mod">
        <pc:chgData name="Касьян Сергій" userId="df639e90-afb7-442b-91bb-399b3b79a4e1" providerId="ADAL" clId="{91FA91B9-A1FA-4757-ACBF-2E1B69D2CD7D}" dt="2021-01-24T17:25:22.212" v="429" actId="2711"/>
        <pc:sldMkLst>
          <pc:docMk/>
          <pc:sldMk cId="3408979589" sldId="269"/>
        </pc:sldMkLst>
        <pc:spChg chg="add mod">
          <ac:chgData name="Касьян Сергій" userId="df639e90-afb7-442b-91bb-399b3b79a4e1" providerId="ADAL" clId="{91FA91B9-A1FA-4757-ACBF-2E1B69D2CD7D}" dt="2021-01-24T17:24:59.572" v="426" actId="20577"/>
          <ac:spMkLst>
            <pc:docMk/>
            <pc:sldMk cId="3408979589" sldId="269"/>
            <ac:spMk id="5" creationId="{FAEB790C-EC6E-4DE4-A1CF-BA8887D938B6}"/>
          </ac:spMkLst>
        </pc:spChg>
        <pc:spChg chg="add mod">
          <ac:chgData name="Касьян Сергій" userId="df639e90-afb7-442b-91bb-399b3b79a4e1" providerId="ADAL" clId="{91FA91B9-A1FA-4757-ACBF-2E1B69D2CD7D}" dt="2021-01-24T17:16:03.229" v="363" actId="2711"/>
          <ac:spMkLst>
            <pc:docMk/>
            <pc:sldMk cId="3408979589" sldId="269"/>
            <ac:spMk id="8" creationId="{E11E62AD-5E05-4472-B5AA-ECF7F955FCE1}"/>
          </ac:spMkLst>
        </pc:spChg>
        <pc:spChg chg="add mod">
          <ac:chgData name="Касьян Сергій" userId="df639e90-afb7-442b-91bb-399b3b79a4e1" providerId="ADAL" clId="{91FA91B9-A1FA-4757-ACBF-2E1B69D2CD7D}" dt="2021-01-24T17:25:08.379" v="427" actId="2711"/>
          <ac:spMkLst>
            <pc:docMk/>
            <pc:sldMk cId="3408979589" sldId="269"/>
            <ac:spMk id="9" creationId="{CEFE57E4-992B-4DF4-9B50-A6D564C1A573}"/>
          </ac:spMkLst>
        </pc:spChg>
        <pc:spChg chg="add mod">
          <ac:chgData name="Касьян Сергій" userId="df639e90-afb7-442b-91bb-399b3b79a4e1" providerId="ADAL" clId="{91FA91B9-A1FA-4757-ACBF-2E1B69D2CD7D}" dt="2021-01-24T17:25:15.958" v="428" actId="2711"/>
          <ac:spMkLst>
            <pc:docMk/>
            <pc:sldMk cId="3408979589" sldId="269"/>
            <ac:spMk id="10" creationId="{E351EA69-C999-4F37-B708-F36BCCB5C360}"/>
          </ac:spMkLst>
        </pc:spChg>
        <pc:spChg chg="add mod">
          <ac:chgData name="Касьян Сергій" userId="df639e90-afb7-442b-91bb-399b3b79a4e1" providerId="ADAL" clId="{91FA91B9-A1FA-4757-ACBF-2E1B69D2CD7D}" dt="2021-01-24T17:25:22.212" v="429" actId="2711"/>
          <ac:spMkLst>
            <pc:docMk/>
            <pc:sldMk cId="3408979589" sldId="269"/>
            <ac:spMk id="11" creationId="{96500F2C-660E-457B-8F5C-60B02C32110E}"/>
          </ac:spMkLst>
        </pc:spChg>
        <pc:picChg chg="add mod">
          <ac:chgData name="Касьян Сергій" userId="df639e90-afb7-442b-91bb-399b3b79a4e1" providerId="ADAL" clId="{91FA91B9-A1FA-4757-ACBF-2E1B69D2CD7D}" dt="2021-01-24T17:15:04.888" v="356"/>
          <ac:picMkLst>
            <pc:docMk/>
            <pc:sldMk cId="3408979589" sldId="269"/>
            <ac:picMk id="6" creationId="{2A071CA1-F1B6-4C24-B6E3-78EE42E34DFB}"/>
          </ac:picMkLst>
        </pc:picChg>
      </pc:sldChg>
      <pc:sldChg chg="addSp modSp new mod">
        <pc:chgData name="Касьян Сергій" userId="df639e90-afb7-442b-91bb-399b3b79a4e1" providerId="ADAL" clId="{91FA91B9-A1FA-4757-ACBF-2E1B69D2CD7D}" dt="2021-01-24T17:27:54.941" v="466" actId="1076"/>
        <pc:sldMkLst>
          <pc:docMk/>
          <pc:sldMk cId="1393282722" sldId="270"/>
        </pc:sldMkLst>
        <pc:spChg chg="add mod">
          <ac:chgData name="Касьян Сергій" userId="df639e90-afb7-442b-91bb-399b3b79a4e1" providerId="ADAL" clId="{91FA91B9-A1FA-4757-ACBF-2E1B69D2CD7D}" dt="2021-01-24T17:25:39.312" v="430" actId="1076"/>
          <ac:spMkLst>
            <pc:docMk/>
            <pc:sldMk cId="1393282722" sldId="270"/>
            <ac:spMk id="4" creationId="{E7ACB9FA-0CA3-4BD0-9685-F18CD550C2A6}"/>
          </ac:spMkLst>
        </pc:spChg>
        <pc:spChg chg="add mod">
          <ac:chgData name="Касьян Сергій" userId="df639e90-afb7-442b-91bb-399b3b79a4e1" providerId="ADAL" clId="{91FA91B9-A1FA-4757-ACBF-2E1B69D2CD7D}" dt="2021-01-24T17:27:54.941" v="466" actId="1076"/>
          <ac:spMkLst>
            <pc:docMk/>
            <pc:sldMk cId="1393282722" sldId="270"/>
            <ac:spMk id="7" creationId="{1CC788A5-B91F-41EF-A66F-8CD5939A30EC}"/>
          </ac:spMkLst>
        </pc:spChg>
        <pc:spChg chg="add mod">
          <ac:chgData name="Касьян Сергій" userId="df639e90-afb7-442b-91bb-399b3b79a4e1" providerId="ADAL" clId="{91FA91B9-A1FA-4757-ACBF-2E1B69D2CD7D}" dt="2021-01-24T17:26:47.814" v="443" actId="1076"/>
          <ac:spMkLst>
            <pc:docMk/>
            <pc:sldMk cId="1393282722" sldId="270"/>
            <ac:spMk id="11" creationId="{533B53A1-A37D-4008-BC90-C4C51AA77B95}"/>
          </ac:spMkLst>
        </pc:spChg>
        <pc:spChg chg="add mod">
          <ac:chgData name="Касьян Сергій" userId="df639e90-afb7-442b-91bb-399b3b79a4e1" providerId="ADAL" clId="{91FA91B9-A1FA-4757-ACBF-2E1B69D2CD7D}" dt="2021-01-24T17:27:51.332" v="465" actId="1076"/>
          <ac:spMkLst>
            <pc:docMk/>
            <pc:sldMk cId="1393282722" sldId="270"/>
            <ac:spMk id="13" creationId="{828FF921-0C37-44E6-B88A-7A5EC9DDD295}"/>
          </ac:spMkLst>
        </pc:spChg>
        <pc:picChg chg="add mod">
          <ac:chgData name="Касьян Сергій" userId="df639e90-afb7-442b-91bb-399b3b79a4e1" providerId="ADAL" clId="{91FA91B9-A1FA-4757-ACBF-2E1B69D2CD7D}" dt="2021-01-24T17:23:40.793" v="413"/>
          <ac:picMkLst>
            <pc:docMk/>
            <pc:sldMk cId="1393282722" sldId="270"/>
            <ac:picMk id="5" creationId="{E299D6B2-05AE-41D4-B060-9BD941CC199E}"/>
          </ac:picMkLst>
        </pc:picChg>
        <pc:cxnChg chg="add mod">
          <ac:chgData name="Касьян Сергій" userId="df639e90-afb7-442b-91bb-399b3b79a4e1" providerId="ADAL" clId="{91FA91B9-A1FA-4757-ACBF-2E1B69D2CD7D}" dt="2021-01-24T17:26:09.014" v="433" actId="208"/>
          <ac:cxnSpMkLst>
            <pc:docMk/>
            <pc:sldMk cId="1393282722" sldId="270"/>
            <ac:cxnSpMk id="9" creationId="{07EFF596-715A-4CEE-BB42-3000E7D4CDE3}"/>
          </ac:cxnSpMkLst>
        </pc:cxnChg>
        <pc:cxnChg chg="add mod">
          <ac:chgData name="Касьян Сергій" userId="df639e90-afb7-442b-91bb-399b3b79a4e1" providerId="ADAL" clId="{91FA91B9-A1FA-4757-ACBF-2E1B69D2CD7D}" dt="2021-01-24T17:27:13.404" v="445" actId="1076"/>
          <ac:cxnSpMkLst>
            <pc:docMk/>
            <pc:sldMk cId="1393282722" sldId="270"/>
            <ac:cxnSpMk id="12" creationId="{F79F02B7-94BB-44D6-9087-FA4D9EB33D93}"/>
          </ac:cxnSpMkLst>
        </pc:cxnChg>
      </pc:sldChg>
      <pc:sldChg chg="addSp modSp new mod">
        <pc:chgData name="Касьян Сергій" userId="df639e90-afb7-442b-91bb-399b3b79a4e1" providerId="ADAL" clId="{91FA91B9-A1FA-4757-ACBF-2E1B69D2CD7D}" dt="2021-01-24T17:31:27.910" v="489" actId="1076"/>
        <pc:sldMkLst>
          <pc:docMk/>
          <pc:sldMk cId="297107660" sldId="271"/>
        </pc:sldMkLst>
        <pc:spChg chg="add mod">
          <ac:chgData name="Касьян Сергій" userId="df639e90-afb7-442b-91bb-399b3b79a4e1" providerId="ADAL" clId="{91FA91B9-A1FA-4757-ACBF-2E1B69D2CD7D}" dt="2021-01-24T17:31:20.918" v="488" actId="1076"/>
          <ac:spMkLst>
            <pc:docMk/>
            <pc:sldMk cId="297107660" sldId="271"/>
            <ac:spMk id="5" creationId="{CDEF1E69-C9D7-4628-BC24-013BBBC17A58}"/>
          </ac:spMkLst>
        </pc:spChg>
        <pc:spChg chg="add mod">
          <ac:chgData name="Касьян Сергій" userId="df639e90-afb7-442b-91bb-399b3b79a4e1" providerId="ADAL" clId="{91FA91B9-A1FA-4757-ACBF-2E1B69D2CD7D}" dt="2021-01-24T17:31:27.910" v="489" actId="1076"/>
          <ac:spMkLst>
            <pc:docMk/>
            <pc:sldMk cId="297107660" sldId="271"/>
            <ac:spMk id="8" creationId="{43AD1783-B371-44D8-9711-03B0D72C02EB}"/>
          </ac:spMkLst>
        </pc:spChg>
        <pc:picChg chg="add mod">
          <ac:chgData name="Касьян Сергій" userId="df639e90-afb7-442b-91bb-399b3b79a4e1" providerId="ADAL" clId="{91FA91B9-A1FA-4757-ACBF-2E1B69D2CD7D}" dt="2021-01-24T17:29:34.571" v="471"/>
          <ac:picMkLst>
            <pc:docMk/>
            <pc:sldMk cId="297107660" sldId="271"/>
            <ac:picMk id="6" creationId="{838F02B8-3605-4B6E-9908-D15E3BFF305A}"/>
          </ac:picMkLst>
        </pc:picChg>
      </pc:sldChg>
      <pc:sldChg chg="new del">
        <pc:chgData name="Касьян Сергій" userId="df639e90-afb7-442b-91bb-399b3b79a4e1" providerId="ADAL" clId="{91FA91B9-A1FA-4757-ACBF-2E1B69D2CD7D}" dt="2021-01-24T17:32:22.247" v="494" actId="47"/>
        <pc:sldMkLst>
          <pc:docMk/>
          <pc:sldMk cId="2022549203" sldId="272"/>
        </pc:sldMkLst>
      </pc:sldChg>
      <pc:sldChg chg="modSp add mod">
        <pc:chgData name="Касьян Сергій" userId="df639e90-afb7-442b-91bb-399b3b79a4e1" providerId="ADAL" clId="{91FA91B9-A1FA-4757-ACBF-2E1B69D2CD7D}" dt="2021-01-24T17:31:59.785" v="493" actId="1076"/>
        <pc:sldMkLst>
          <pc:docMk/>
          <pc:sldMk cId="1311578480" sldId="273"/>
        </pc:sldMkLst>
        <pc:spChg chg="mod">
          <ac:chgData name="Касьян Сергій" userId="df639e90-afb7-442b-91bb-399b3b79a4e1" providerId="ADAL" clId="{91FA91B9-A1FA-4757-ACBF-2E1B69D2CD7D}" dt="2021-01-24T17:31:57.723" v="492" actId="1076"/>
          <ac:spMkLst>
            <pc:docMk/>
            <pc:sldMk cId="1311578480" sldId="273"/>
            <ac:spMk id="5" creationId="{CDEF1E69-C9D7-4628-BC24-013BBBC17A58}"/>
          </ac:spMkLst>
        </pc:spChg>
        <pc:spChg chg="mod">
          <ac:chgData name="Касьян Сергій" userId="df639e90-afb7-442b-91bb-399b3b79a4e1" providerId="ADAL" clId="{91FA91B9-A1FA-4757-ACBF-2E1B69D2CD7D}" dt="2021-01-24T17:31:59.785" v="493" actId="1076"/>
          <ac:spMkLst>
            <pc:docMk/>
            <pc:sldMk cId="1311578480" sldId="273"/>
            <ac:spMk id="8" creationId="{43AD1783-B371-44D8-9711-03B0D72C02EB}"/>
          </ac:spMkLst>
        </pc:spChg>
      </pc:sldChg>
      <pc:sldChg chg="addSp modSp new mod">
        <pc:chgData name="Касьян Сергій" userId="df639e90-afb7-442b-91bb-399b3b79a4e1" providerId="ADAL" clId="{91FA91B9-A1FA-4757-ACBF-2E1B69D2CD7D}" dt="2021-01-24T17:45:04.951" v="520" actId="1076"/>
        <pc:sldMkLst>
          <pc:docMk/>
          <pc:sldMk cId="217755832" sldId="274"/>
        </pc:sldMkLst>
        <pc:spChg chg="add mod">
          <ac:chgData name="Касьян Сергій" userId="df639e90-afb7-442b-91bb-399b3b79a4e1" providerId="ADAL" clId="{91FA91B9-A1FA-4757-ACBF-2E1B69D2CD7D}" dt="2021-01-24T17:44:20.935" v="516" actId="2711"/>
          <ac:spMkLst>
            <pc:docMk/>
            <pc:sldMk cId="217755832" sldId="274"/>
            <ac:spMk id="5" creationId="{522B315B-685D-44B1-9574-BE6E3F79C2CE}"/>
          </ac:spMkLst>
        </pc:spChg>
        <pc:spChg chg="add mod">
          <ac:chgData name="Касьян Сергій" userId="df639e90-afb7-442b-91bb-399b3b79a4e1" providerId="ADAL" clId="{91FA91B9-A1FA-4757-ACBF-2E1B69D2CD7D}" dt="2021-01-24T17:45:04.951" v="520" actId="1076"/>
          <ac:spMkLst>
            <pc:docMk/>
            <pc:sldMk cId="217755832" sldId="274"/>
            <ac:spMk id="8" creationId="{EDA0CECB-DAE7-4B29-B010-889820EC04E0}"/>
          </ac:spMkLst>
        </pc:spChg>
        <pc:spChg chg="add mod">
          <ac:chgData name="Касьян Сергій" userId="df639e90-afb7-442b-91bb-399b3b79a4e1" providerId="ADAL" clId="{91FA91B9-A1FA-4757-ACBF-2E1B69D2CD7D}" dt="2021-01-24T17:44:59.482" v="519" actId="2711"/>
          <ac:spMkLst>
            <pc:docMk/>
            <pc:sldMk cId="217755832" sldId="274"/>
            <ac:spMk id="10" creationId="{00904E0D-4B2A-4CB5-BD36-E58788FE70BC}"/>
          </ac:spMkLst>
        </pc:spChg>
        <pc:picChg chg="add mod">
          <ac:chgData name="Касьян Сергій" userId="df639e90-afb7-442b-91bb-399b3b79a4e1" providerId="ADAL" clId="{91FA91B9-A1FA-4757-ACBF-2E1B69D2CD7D}" dt="2021-01-24T17:35:10.326" v="504"/>
          <ac:picMkLst>
            <pc:docMk/>
            <pc:sldMk cId="217755832" sldId="274"/>
            <ac:picMk id="6" creationId="{5D8CCF68-B736-481A-8143-4D105A4A142C}"/>
          </ac:picMkLst>
        </pc:picChg>
      </pc:sldChg>
      <pc:sldChg chg="addSp delSp modSp add mod ord">
        <pc:chgData name="Касьян Сергій" userId="df639e90-afb7-442b-91bb-399b3b79a4e1" providerId="ADAL" clId="{91FA91B9-A1FA-4757-ACBF-2E1B69D2CD7D}" dt="2021-01-24T17:50:38.354" v="552" actId="208"/>
        <pc:sldMkLst>
          <pc:docMk/>
          <pc:sldMk cId="4137714493" sldId="275"/>
        </pc:sldMkLst>
        <pc:spChg chg="del">
          <ac:chgData name="Касьян Сергій" userId="df639e90-afb7-442b-91bb-399b3b79a4e1" providerId="ADAL" clId="{91FA91B9-A1FA-4757-ACBF-2E1B69D2CD7D}" dt="2021-01-24T17:34:38.202" v="498" actId="478"/>
          <ac:spMkLst>
            <pc:docMk/>
            <pc:sldMk cId="4137714493" sldId="275"/>
            <ac:spMk id="5" creationId="{CDEF1E69-C9D7-4628-BC24-013BBBC17A58}"/>
          </ac:spMkLst>
        </pc:spChg>
        <pc:spChg chg="del">
          <ac:chgData name="Касьян Сергій" userId="df639e90-afb7-442b-91bb-399b3b79a4e1" providerId="ADAL" clId="{91FA91B9-A1FA-4757-ACBF-2E1B69D2CD7D}" dt="2021-01-24T17:34:35.659" v="497" actId="478"/>
          <ac:spMkLst>
            <pc:docMk/>
            <pc:sldMk cId="4137714493" sldId="275"/>
            <ac:spMk id="8" creationId="{43AD1783-B371-44D8-9711-03B0D72C02EB}"/>
          </ac:spMkLst>
        </pc:spChg>
        <pc:spChg chg="add mod">
          <ac:chgData name="Касьян Сергій" userId="df639e90-afb7-442b-91bb-399b3b79a4e1" providerId="ADAL" clId="{91FA91B9-A1FA-4757-ACBF-2E1B69D2CD7D}" dt="2021-01-24T17:47:56.678" v="528" actId="255"/>
          <ac:spMkLst>
            <pc:docMk/>
            <pc:sldMk cId="4137714493" sldId="275"/>
            <ac:spMk id="9" creationId="{C74893FD-2843-4CE1-BDEC-81A5A6951527}"/>
          </ac:spMkLst>
        </pc:spChg>
        <pc:spChg chg="add mod">
          <ac:chgData name="Касьян Сергій" userId="df639e90-afb7-442b-91bb-399b3b79a4e1" providerId="ADAL" clId="{91FA91B9-A1FA-4757-ACBF-2E1B69D2CD7D}" dt="2021-01-24T17:50:30.343" v="550" actId="208"/>
          <ac:spMkLst>
            <pc:docMk/>
            <pc:sldMk cId="4137714493" sldId="275"/>
            <ac:spMk id="10" creationId="{B0790B39-7F7B-49BD-9A40-2AA8BE2A83F1}"/>
          </ac:spMkLst>
        </pc:spChg>
        <pc:spChg chg="add mod">
          <ac:chgData name="Касьян Сергій" userId="df639e90-afb7-442b-91bb-399b3b79a4e1" providerId="ADAL" clId="{91FA91B9-A1FA-4757-ACBF-2E1B69D2CD7D}" dt="2021-01-24T17:50:34.029" v="551" actId="208"/>
          <ac:spMkLst>
            <pc:docMk/>
            <pc:sldMk cId="4137714493" sldId="275"/>
            <ac:spMk id="11" creationId="{ABAA63C8-B335-4B84-91D8-8168DA26073F}"/>
          </ac:spMkLst>
        </pc:spChg>
        <pc:spChg chg="add mod">
          <ac:chgData name="Касьян Сергій" userId="df639e90-afb7-442b-91bb-399b3b79a4e1" providerId="ADAL" clId="{91FA91B9-A1FA-4757-ACBF-2E1B69D2CD7D}" dt="2021-01-24T17:50:38.354" v="552" actId="208"/>
          <ac:spMkLst>
            <pc:docMk/>
            <pc:sldMk cId="4137714493" sldId="275"/>
            <ac:spMk id="12" creationId="{954DEB77-27C1-49D4-AFF4-8E7E78DFCC1C}"/>
          </ac:spMkLst>
        </pc:spChg>
        <pc:picChg chg="mod">
          <ac:chgData name="Касьян Сергій" userId="df639e90-afb7-442b-91bb-399b3b79a4e1" providerId="ADAL" clId="{91FA91B9-A1FA-4757-ACBF-2E1B69D2CD7D}" dt="2021-01-24T17:47:19.875" v="523" actId="14100"/>
          <ac:picMkLst>
            <pc:docMk/>
            <pc:sldMk cId="4137714493" sldId="275"/>
            <ac:picMk id="6" creationId="{838F02B8-3605-4B6E-9908-D15E3BFF305A}"/>
          </ac:picMkLst>
        </pc:picChg>
      </pc:sldChg>
      <pc:sldChg chg="add del">
        <pc:chgData name="Касьян Сергій" userId="df639e90-afb7-442b-91bb-399b3b79a4e1" providerId="ADAL" clId="{91FA91B9-A1FA-4757-ACBF-2E1B69D2CD7D}" dt="2021-01-24T17:34:43.320" v="500"/>
        <pc:sldMkLst>
          <pc:docMk/>
          <pc:sldMk cId="1062132024" sldId="276"/>
        </pc:sldMkLst>
      </pc:sldChg>
      <pc:sldChg chg="addSp delSp modSp new mod">
        <pc:chgData name="Касьян Сергій" userId="df639e90-afb7-442b-91bb-399b3b79a4e1" providerId="ADAL" clId="{91FA91B9-A1FA-4757-ACBF-2E1B69D2CD7D}" dt="2021-01-24T17:59:26.728" v="602" actId="14100"/>
        <pc:sldMkLst>
          <pc:docMk/>
          <pc:sldMk cId="1099143811" sldId="276"/>
        </pc:sldMkLst>
        <pc:spChg chg="add mod">
          <ac:chgData name="Касьян Сергій" userId="df639e90-afb7-442b-91bb-399b3b79a4e1" providerId="ADAL" clId="{91FA91B9-A1FA-4757-ACBF-2E1B69D2CD7D}" dt="2021-01-24T17:52:03.358" v="565" actId="1076"/>
          <ac:spMkLst>
            <pc:docMk/>
            <pc:sldMk cId="1099143811" sldId="276"/>
            <ac:spMk id="5" creationId="{E6FA2526-FC45-4B60-BD27-87E1E26B597C}"/>
          </ac:spMkLst>
        </pc:spChg>
        <pc:spChg chg="add mod">
          <ac:chgData name="Касьян Сергій" userId="df639e90-afb7-442b-91bb-399b3b79a4e1" providerId="ADAL" clId="{91FA91B9-A1FA-4757-ACBF-2E1B69D2CD7D}" dt="2021-01-24T17:54:19.986" v="577" actId="208"/>
          <ac:spMkLst>
            <pc:docMk/>
            <pc:sldMk cId="1099143811" sldId="276"/>
            <ac:spMk id="9" creationId="{DFBC4C00-DA10-455D-94CD-0F4D41680CC2}"/>
          </ac:spMkLst>
        </pc:spChg>
        <pc:spChg chg="add mod">
          <ac:chgData name="Касьян Сергій" userId="df639e90-afb7-442b-91bb-399b3b79a4e1" providerId="ADAL" clId="{91FA91B9-A1FA-4757-ACBF-2E1B69D2CD7D}" dt="2021-01-24T17:55:10.479" v="585" actId="1076"/>
          <ac:spMkLst>
            <pc:docMk/>
            <pc:sldMk cId="1099143811" sldId="276"/>
            <ac:spMk id="11" creationId="{E6573FF3-203F-45C1-A434-5B3E8197B989}"/>
          </ac:spMkLst>
        </pc:spChg>
        <pc:graphicFrameChg chg="add mod modGraphic">
          <ac:chgData name="Касьян Сергій" userId="df639e90-afb7-442b-91bb-399b3b79a4e1" providerId="ADAL" clId="{91FA91B9-A1FA-4757-ACBF-2E1B69D2CD7D}" dt="2021-01-24T17:57:41.722" v="594" actId="6549"/>
          <ac:graphicFrameMkLst>
            <pc:docMk/>
            <pc:sldMk cId="1099143811" sldId="276"/>
            <ac:graphicFrameMk id="12" creationId="{0C97A57B-554B-40B3-B904-03EEDDEC7667}"/>
          </ac:graphicFrameMkLst>
        </pc:graphicFrameChg>
        <pc:picChg chg="add mod">
          <ac:chgData name="Касьян Сергій" userId="df639e90-afb7-442b-91bb-399b3b79a4e1" providerId="ADAL" clId="{91FA91B9-A1FA-4757-ACBF-2E1B69D2CD7D}" dt="2021-01-24T17:51:31.268" v="555"/>
          <ac:picMkLst>
            <pc:docMk/>
            <pc:sldMk cId="1099143811" sldId="276"/>
            <ac:picMk id="6" creationId="{C1F840A8-EE58-477C-A473-FA37BD128377}"/>
          </ac:picMkLst>
        </pc:picChg>
        <pc:picChg chg="add del mod">
          <ac:chgData name="Касьян Сергій" userId="df639e90-afb7-442b-91bb-399b3b79a4e1" providerId="ADAL" clId="{91FA91B9-A1FA-4757-ACBF-2E1B69D2CD7D}" dt="2021-01-24T17:52:39.545" v="567"/>
          <ac:picMkLst>
            <pc:docMk/>
            <pc:sldMk cId="1099143811" sldId="276"/>
            <ac:picMk id="7" creationId="{FFA5785C-2CF2-42D9-AC5E-7CDC2BAB675D}"/>
          </ac:picMkLst>
        </pc:picChg>
        <pc:cxnChg chg="add mod">
          <ac:chgData name="Касьян Сергій" userId="df639e90-afb7-442b-91bb-399b3b79a4e1" providerId="ADAL" clId="{91FA91B9-A1FA-4757-ACBF-2E1B69D2CD7D}" dt="2021-01-24T17:59:16.372" v="600" actId="14100"/>
          <ac:cxnSpMkLst>
            <pc:docMk/>
            <pc:sldMk cId="1099143811" sldId="276"/>
            <ac:cxnSpMk id="14" creationId="{16691184-3B95-4453-BF48-C5EFCFFFC5B4}"/>
          </ac:cxnSpMkLst>
        </pc:cxnChg>
        <pc:cxnChg chg="add mod">
          <ac:chgData name="Касьян Сергій" userId="df639e90-afb7-442b-91bb-399b3b79a4e1" providerId="ADAL" clId="{91FA91B9-A1FA-4757-ACBF-2E1B69D2CD7D}" dt="2021-01-24T17:59:22.838" v="601" actId="14100"/>
          <ac:cxnSpMkLst>
            <pc:docMk/>
            <pc:sldMk cId="1099143811" sldId="276"/>
            <ac:cxnSpMk id="15" creationId="{964AF036-C5CC-4D07-9C6E-D23D2C68DF70}"/>
          </ac:cxnSpMkLst>
        </pc:cxnChg>
        <pc:cxnChg chg="add mod">
          <ac:chgData name="Касьян Сергій" userId="df639e90-afb7-442b-91bb-399b3b79a4e1" providerId="ADAL" clId="{91FA91B9-A1FA-4757-ACBF-2E1B69D2CD7D}" dt="2021-01-24T17:59:26.728" v="602" actId="14100"/>
          <ac:cxnSpMkLst>
            <pc:docMk/>
            <pc:sldMk cId="1099143811" sldId="276"/>
            <ac:cxnSpMk id="16" creationId="{3F7AC83A-269B-4F08-9B94-3A47B6965896}"/>
          </ac:cxnSpMkLst>
        </pc:cxnChg>
      </pc:sldChg>
      <pc:sldChg chg="addSp delSp modSp new mod">
        <pc:chgData name="Касьян Сергій" userId="df639e90-afb7-442b-91bb-399b3b79a4e1" providerId="ADAL" clId="{91FA91B9-A1FA-4757-ACBF-2E1B69D2CD7D}" dt="2021-01-24T18:17:27.102" v="670" actId="1076"/>
        <pc:sldMkLst>
          <pc:docMk/>
          <pc:sldMk cId="4252287421" sldId="277"/>
        </pc:sldMkLst>
        <pc:spChg chg="add mod">
          <ac:chgData name="Касьян Сергій" userId="df639e90-afb7-442b-91bb-399b3b79a4e1" providerId="ADAL" clId="{91FA91B9-A1FA-4757-ACBF-2E1B69D2CD7D}" dt="2021-01-24T18:14:50.953" v="658" actId="6549"/>
          <ac:spMkLst>
            <pc:docMk/>
            <pc:sldMk cId="4252287421" sldId="277"/>
            <ac:spMk id="5" creationId="{7E622D43-5391-4578-9726-C5FFC5DF1294}"/>
          </ac:spMkLst>
        </pc:spChg>
        <pc:spChg chg="add mod">
          <ac:chgData name="Касьян Сергій" userId="df639e90-afb7-442b-91bb-399b3b79a4e1" providerId="ADAL" clId="{91FA91B9-A1FA-4757-ACBF-2E1B69D2CD7D}" dt="2021-01-24T18:01:34.471" v="643" actId="113"/>
          <ac:spMkLst>
            <pc:docMk/>
            <pc:sldMk cId="4252287421" sldId="277"/>
            <ac:spMk id="8" creationId="{AC6D09E5-D42F-4628-9F1A-6C63B8C0DD7F}"/>
          </ac:spMkLst>
        </pc:spChg>
        <pc:spChg chg="add mod">
          <ac:chgData name="Касьян Сергій" userId="df639e90-afb7-442b-91bb-399b3b79a4e1" providerId="ADAL" clId="{91FA91B9-A1FA-4757-ACBF-2E1B69D2CD7D}" dt="2021-01-24T18:17:27.102" v="670" actId="1076"/>
          <ac:spMkLst>
            <pc:docMk/>
            <pc:sldMk cId="4252287421" sldId="277"/>
            <ac:spMk id="12" creationId="{42CCCBF4-C5E6-4269-A2F2-FE93B8674B68}"/>
          </ac:spMkLst>
        </pc:spChg>
        <pc:picChg chg="add mod">
          <ac:chgData name="Касьян Сергій" userId="df639e90-afb7-442b-91bb-399b3b79a4e1" providerId="ADAL" clId="{91FA91B9-A1FA-4757-ACBF-2E1B69D2CD7D}" dt="2021-01-24T18:00:33.847" v="606"/>
          <ac:picMkLst>
            <pc:docMk/>
            <pc:sldMk cId="4252287421" sldId="277"/>
            <ac:picMk id="6" creationId="{94081CA7-4CF1-4811-B6BC-71FA445A656B}"/>
          </ac:picMkLst>
        </pc:picChg>
        <pc:picChg chg="add mod">
          <ac:chgData name="Касьян Сергій" userId="df639e90-afb7-442b-91bb-399b3b79a4e1" providerId="ADAL" clId="{91FA91B9-A1FA-4757-ACBF-2E1B69D2CD7D}" dt="2021-01-24T18:14:45.147" v="657" actId="1076"/>
          <ac:picMkLst>
            <pc:docMk/>
            <pc:sldMk cId="4252287421" sldId="277"/>
            <ac:picMk id="10" creationId="{E0657502-C471-4234-9608-768BCE504474}"/>
          </ac:picMkLst>
        </pc:picChg>
        <pc:picChg chg="add mod">
          <ac:chgData name="Касьян Сергій" userId="df639e90-afb7-442b-91bb-399b3b79a4e1" providerId="ADAL" clId="{91FA91B9-A1FA-4757-ACBF-2E1B69D2CD7D}" dt="2021-01-24T18:16:13.832" v="662" actId="1076"/>
          <ac:picMkLst>
            <pc:docMk/>
            <pc:sldMk cId="4252287421" sldId="277"/>
            <ac:picMk id="3074" creationId="{42712784-BE1A-42BB-954F-B671555FD8F4}"/>
          </ac:picMkLst>
        </pc:picChg>
        <pc:picChg chg="add del mod">
          <ac:chgData name="Касьян Сергій" userId="df639e90-afb7-442b-91bb-399b3b79a4e1" providerId="ADAL" clId="{91FA91B9-A1FA-4757-ACBF-2E1B69D2CD7D}" dt="2021-01-24T18:16:55.594" v="666"/>
          <ac:picMkLst>
            <pc:docMk/>
            <pc:sldMk cId="4252287421" sldId="277"/>
            <ac:picMk id="3076" creationId="{C4C8F632-F834-4438-805C-94F92D4387E2}"/>
          </ac:picMkLst>
        </pc:picChg>
        <pc:picChg chg="add mod">
          <ac:chgData name="Касьян Сергій" userId="df639e90-afb7-442b-91bb-399b3b79a4e1" providerId="ADAL" clId="{91FA91B9-A1FA-4757-ACBF-2E1B69D2CD7D}" dt="2021-01-24T18:17:24.187" v="669" actId="1076"/>
          <ac:picMkLst>
            <pc:docMk/>
            <pc:sldMk cId="4252287421" sldId="277"/>
            <ac:picMk id="3078" creationId="{F14A8146-35A9-4111-A40B-442319E0762B}"/>
          </ac:picMkLst>
        </pc:picChg>
      </pc:sldChg>
      <pc:sldChg chg="addSp modSp new mod">
        <pc:chgData name="Касьян Сергій" userId="df639e90-afb7-442b-91bb-399b3b79a4e1" providerId="ADAL" clId="{91FA91B9-A1FA-4757-ACBF-2E1B69D2CD7D}" dt="2021-01-24T18:23:25.782" v="691" actId="1076"/>
        <pc:sldMkLst>
          <pc:docMk/>
          <pc:sldMk cId="2146480360" sldId="278"/>
        </pc:sldMkLst>
        <pc:spChg chg="add mod">
          <ac:chgData name="Касьян Сергій" userId="df639e90-afb7-442b-91bb-399b3b79a4e1" providerId="ADAL" clId="{91FA91B9-A1FA-4757-ACBF-2E1B69D2CD7D}" dt="2021-01-24T18:23:20.267" v="690" actId="1076"/>
          <ac:spMkLst>
            <pc:docMk/>
            <pc:sldMk cId="2146480360" sldId="278"/>
            <ac:spMk id="7" creationId="{0AB88724-10ED-4F69-ACA0-A4958D186DB8}"/>
          </ac:spMkLst>
        </pc:spChg>
        <pc:picChg chg="add mod">
          <ac:chgData name="Касьян Сергій" userId="df639e90-afb7-442b-91bb-399b3b79a4e1" providerId="ADAL" clId="{91FA91B9-A1FA-4757-ACBF-2E1B69D2CD7D}" dt="2021-01-24T18:22:12.231" v="676"/>
          <ac:picMkLst>
            <pc:docMk/>
            <pc:sldMk cId="2146480360" sldId="278"/>
            <ac:picMk id="5" creationId="{3B579B6B-F627-4B6F-BA21-03B1C8B617AE}"/>
          </ac:picMkLst>
        </pc:picChg>
        <pc:picChg chg="add mod">
          <ac:chgData name="Касьян Сергій" userId="df639e90-afb7-442b-91bb-399b3b79a4e1" providerId="ADAL" clId="{91FA91B9-A1FA-4757-ACBF-2E1B69D2CD7D}" dt="2021-01-24T18:23:25.782" v="691" actId="1076"/>
          <ac:picMkLst>
            <pc:docMk/>
            <pc:sldMk cId="2146480360" sldId="278"/>
            <ac:picMk id="11266" creationId="{182A856B-BF0B-40E6-9109-0FDE00403909}"/>
          </ac:picMkLst>
        </pc:picChg>
      </pc:sldChg>
      <pc:sldChg chg="addSp delSp modSp add mod">
        <pc:chgData name="Касьян Сергій" userId="df639e90-afb7-442b-91bb-399b3b79a4e1" providerId="ADAL" clId="{91FA91B9-A1FA-4757-ACBF-2E1B69D2CD7D}" dt="2021-01-24T18:29:59.042" v="770" actId="1076"/>
        <pc:sldMkLst>
          <pc:docMk/>
          <pc:sldMk cId="3514572075" sldId="279"/>
        </pc:sldMkLst>
        <pc:spChg chg="add mod">
          <ac:chgData name="Касьян Сергій" userId="df639e90-afb7-442b-91bb-399b3b79a4e1" providerId="ADAL" clId="{91FA91B9-A1FA-4757-ACBF-2E1B69D2CD7D}" dt="2021-01-24T18:26:53.679" v="732" actId="1038"/>
          <ac:spMkLst>
            <pc:docMk/>
            <pc:sldMk cId="3514572075" sldId="279"/>
            <ac:spMk id="4" creationId="{57F793F4-7B67-45E5-8DEF-4EDCA5582A64}"/>
          </ac:spMkLst>
        </pc:spChg>
        <pc:spChg chg="del mod">
          <ac:chgData name="Касьян Сергій" userId="df639e90-afb7-442b-91bb-399b3b79a4e1" providerId="ADAL" clId="{91FA91B9-A1FA-4757-ACBF-2E1B69D2CD7D}" dt="2021-01-24T18:24:03.717" v="695" actId="478"/>
          <ac:spMkLst>
            <pc:docMk/>
            <pc:sldMk cId="3514572075" sldId="279"/>
            <ac:spMk id="7" creationId="{0AB88724-10ED-4F69-ACA0-A4958D186DB8}"/>
          </ac:spMkLst>
        </pc:spChg>
        <pc:spChg chg="add del mod">
          <ac:chgData name="Касьян Сергій" userId="df639e90-afb7-442b-91bb-399b3b79a4e1" providerId="ADAL" clId="{91FA91B9-A1FA-4757-ACBF-2E1B69D2CD7D}" dt="2021-01-24T18:26:28.212" v="710" actId="478"/>
          <ac:spMkLst>
            <pc:docMk/>
            <pc:sldMk cId="3514572075" sldId="279"/>
            <ac:spMk id="8" creationId="{61205EFC-2D27-4AE3-8614-502B4868E44D}"/>
          </ac:spMkLst>
        </pc:spChg>
        <pc:spChg chg="add del mod">
          <ac:chgData name="Касьян Сергій" userId="df639e90-afb7-442b-91bb-399b3b79a4e1" providerId="ADAL" clId="{91FA91B9-A1FA-4757-ACBF-2E1B69D2CD7D}" dt="2021-01-24T18:26:27.332" v="709" actId="478"/>
          <ac:spMkLst>
            <pc:docMk/>
            <pc:sldMk cId="3514572075" sldId="279"/>
            <ac:spMk id="9" creationId="{9C26854E-4ED8-4C43-AD85-2DF20DD2EF7D}"/>
          </ac:spMkLst>
        </pc:spChg>
        <pc:spChg chg="add mod">
          <ac:chgData name="Касьян Сергій" userId="df639e90-afb7-442b-91bb-399b3b79a4e1" providerId="ADAL" clId="{91FA91B9-A1FA-4757-ACBF-2E1B69D2CD7D}" dt="2021-01-24T18:26:53.679" v="732" actId="1038"/>
          <ac:spMkLst>
            <pc:docMk/>
            <pc:sldMk cId="3514572075" sldId="279"/>
            <ac:spMk id="10" creationId="{DE13A67A-31FD-445E-8706-51DB2B4EC6BA}"/>
          </ac:spMkLst>
        </pc:spChg>
        <pc:spChg chg="add mod">
          <ac:chgData name="Касьян Сергій" userId="df639e90-afb7-442b-91bb-399b3b79a4e1" providerId="ADAL" clId="{91FA91B9-A1FA-4757-ACBF-2E1B69D2CD7D}" dt="2021-01-24T18:26:53.679" v="732" actId="1038"/>
          <ac:spMkLst>
            <pc:docMk/>
            <pc:sldMk cId="3514572075" sldId="279"/>
            <ac:spMk id="11" creationId="{88AF8A03-5D31-4678-A141-F5702773283E}"/>
          </ac:spMkLst>
        </pc:spChg>
        <pc:spChg chg="add del mod">
          <ac:chgData name="Касьян Сергій" userId="df639e90-afb7-442b-91bb-399b3b79a4e1" providerId="ADAL" clId="{91FA91B9-A1FA-4757-ACBF-2E1B69D2CD7D}" dt="2021-01-24T18:29:43.647" v="765" actId="478"/>
          <ac:spMkLst>
            <pc:docMk/>
            <pc:sldMk cId="3514572075" sldId="279"/>
            <ac:spMk id="12" creationId="{42793984-DE75-4737-AAA5-2D01F946D7BD}"/>
          </ac:spMkLst>
        </pc:spChg>
        <pc:spChg chg="add mod">
          <ac:chgData name="Касьян Сергій" userId="df639e90-afb7-442b-91bb-399b3b79a4e1" providerId="ADAL" clId="{91FA91B9-A1FA-4757-ACBF-2E1B69D2CD7D}" dt="2021-01-24T18:29:46.843" v="767" actId="1076"/>
          <ac:spMkLst>
            <pc:docMk/>
            <pc:sldMk cId="3514572075" sldId="279"/>
            <ac:spMk id="13" creationId="{14A62AC3-BA3D-4114-86D3-457132CE3AAB}"/>
          </ac:spMkLst>
        </pc:spChg>
        <pc:spChg chg="add mod">
          <ac:chgData name="Касьян Сергій" userId="df639e90-afb7-442b-91bb-399b3b79a4e1" providerId="ADAL" clId="{91FA91B9-A1FA-4757-ACBF-2E1B69D2CD7D}" dt="2021-01-24T18:29:55.933" v="769" actId="1076"/>
          <ac:spMkLst>
            <pc:docMk/>
            <pc:sldMk cId="3514572075" sldId="279"/>
            <ac:spMk id="14" creationId="{FDA9A3DC-6FDC-42EF-837B-DCD4081637BC}"/>
          </ac:spMkLst>
        </pc:spChg>
        <pc:spChg chg="add mod">
          <ac:chgData name="Касьян Сергій" userId="df639e90-afb7-442b-91bb-399b3b79a4e1" providerId="ADAL" clId="{91FA91B9-A1FA-4757-ACBF-2E1B69D2CD7D}" dt="2021-01-24T18:28:26.071" v="749" actId="1076"/>
          <ac:spMkLst>
            <pc:docMk/>
            <pc:sldMk cId="3514572075" sldId="279"/>
            <ac:spMk id="16" creationId="{334829C4-6591-4A8C-992A-14E422957279}"/>
          </ac:spMkLst>
        </pc:spChg>
        <pc:spChg chg="add mod">
          <ac:chgData name="Касьян Сергій" userId="df639e90-afb7-442b-91bb-399b3b79a4e1" providerId="ADAL" clId="{91FA91B9-A1FA-4757-ACBF-2E1B69D2CD7D}" dt="2021-01-24T18:28:40.497" v="753" actId="207"/>
          <ac:spMkLst>
            <pc:docMk/>
            <pc:sldMk cId="3514572075" sldId="279"/>
            <ac:spMk id="17" creationId="{984BD30A-7576-489A-B6AB-88E250381839}"/>
          </ac:spMkLst>
        </pc:spChg>
        <pc:spChg chg="add mod">
          <ac:chgData name="Касьян Сергій" userId="df639e90-afb7-442b-91bb-399b3b79a4e1" providerId="ADAL" clId="{91FA91B9-A1FA-4757-ACBF-2E1B69D2CD7D}" dt="2021-01-24T18:28:57.823" v="756" actId="207"/>
          <ac:spMkLst>
            <pc:docMk/>
            <pc:sldMk cId="3514572075" sldId="279"/>
            <ac:spMk id="18" creationId="{F2CC3473-489A-408E-932A-F19EC8471500}"/>
          </ac:spMkLst>
        </pc:spChg>
        <pc:spChg chg="add mod">
          <ac:chgData name="Касьян Сергій" userId="df639e90-afb7-442b-91bb-399b3b79a4e1" providerId="ADAL" clId="{91FA91B9-A1FA-4757-ACBF-2E1B69D2CD7D}" dt="2021-01-24T18:29:50.263" v="768" actId="1076"/>
          <ac:spMkLst>
            <pc:docMk/>
            <pc:sldMk cId="3514572075" sldId="279"/>
            <ac:spMk id="19" creationId="{0CD309EC-ED1F-4A06-9F1E-C1AF1922D78B}"/>
          </ac:spMkLst>
        </pc:spChg>
        <pc:spChg chg="add mod">
          <ac:chgData name="Касьян Сергій" userId="df639e90-afb7-442b-91bb-399b3b79a4e1" providerId="ADAL" clId="{91FA91B9-A1FA-4757-ACBF-2E1B69D2CD7D}" dt="2021-01-24T18:29:59.042" v="770" actId="1076"/>
          <ac:spMkLst>
            <pc:docMk/>
            <pc:sldMk cId="3514572075" sldId="279"/>
            <ac:spMk id="20" creationId="{7AE44B8E-7981-4757-9217-E9F59BFAEA83}"/>
          </ac:spMkLst>
        </pc:spChg>
        <pc:picChg chg="del">
          <ac:chgData name="Касьян Сергій" userId="df639e90-afb7-442b-91bb-399b3b79a4e1" providerId="ADAL" clId="{91FA91B9-A1FA-4757-ACBF-2E1B69D2CD7D}" dt="2021-01-24T18:23:57.241" v="693" actId="478"/>
          <ac:picMkLst>
            <pc:docMk/>
            <pc:sldMk cId="3514572075" sldId="279"/>
            <ac:picMk id="11266" creationId="{182A856B-BF0B-40E6-9109-0FDE00403909}"/>
          </ac:picMkLst>
        </pc:picChg>
      </pc:sldChg>
      <pc:sldChg chg="addSp modSp new mod">
        <pc:chgData name="Касьян Сергій" userId="df639e90-afb7-442b-91bb-399b3b79a4e1" providerId="ADAL" clId="{91FA91B9-A1FA-4757-ACBF-2E1B69D2CD7D}" dt="2021-01-24T18:30:58.409" v="775"/>
        <pc:sldMkLst>
          <pc:docMk/>
          <pc:sldMk cId="3075750804" sldId="280"/>
        </pc:sldMkLst>
        <pc:spChg chg="add mod">
          <ac:chgData name="Касьян Сергій" userId="df639e90-afb7-442b-91bb-399b3b79a4e1" providerId="ADAL" clId="{91FA91B9-A1FA-4757-ACBF-2E1B69D2CD7D}" dt="2021-01-24T18:30:31.268" v="773" actId="207"/>
          <ac:spMkLst>
            <pc:docMk/>
            <pc:sldMk cId="3075750804" sldId="280"/>
            <ac:spMk id="4" creationId="{E2A8CC44-10AC-485B-BE26-75582AF167F6}"/>
          </ac:spMkLst>
        </pc:spChg>
        <pc:spChg chg="add mod">
          <ac:chgData name="Касьян Сергій" userId="df639e90-afb7-442b-91bb-399b3b79a4e1" providerId="ADAL" clId="{91FA91B9-A1FA-4757-ACBF-2E1B69D2CD7D}" dt="2021-01-24T18:30:31.268" v="773" actId="207"/>
          <ac:spMkLst>
            <pc:docMk/>
            <pc:sldMk cId="3075750804" sldId="280"/>
            <ac:spMk id="5" creationId="{A634536E-E854-4815-B06A-8204B2DC54C2}"/>
          </ac:spMkLst>
        </pc:spChg>
        <pc:spChg chg="add mod">
          <ac:chgData name="Касьян Сергій" userId="df639e90-afb7-442b-91bb-399b3b79a4e1" providerId="ADAL" clId="{91FA91B9-A1FA-4757-ACBF-2E1B69D2CD7D}" dt="2021-01-24T18:30:31.268" v="773" actId="207"/>
          <ac:spMkLst>
            <pc:docMk/>
            <pc:sldMk cId="3075750804" sldId="280"/>
            <ac:spMk id="6" creationId="{00654AF6-8C2F-427C-A947-5E77471E0386}"/>
          </ac:spMkLst>
        </pc:spChg>
        <pc:spChg chg="add mod">
          <ac:chgData name="Касьян Сергій" userId="df639e90-afb7-442b-91bb-399b3b79a4e1" providerId="ADAL" clId="{91FA91B9-A1FA-4757-ACBF-2E1B69D2CD7D}" dt="2021-01-24T18:30:31.268" v="773" actId="207"/>
          <ac:spMkLst>
            <pc:docMk/>
            <pc:sldMk cId="3075750804" sldId="280"/>
            <ac:spMk id="7" creationId="{3B02D27A-6385-4928-BAF2-19E3410B58D6}"/>
          </ac:spMkLst>
        </pc:spChg>
        <pc:spChg chg="add mod">
          <ac:chgData name="Касьян Сергій" userId="df639e90-afb7-442b-91bb-399b3b79a4e1" providerId="ADAL" clId="{91FA91B9-A1FA-4757-ACBF-2E1B69D2CD7D}" dt="2021-01-24T18:30:31.268" v="773" actId="207"/>
          <ac:spMkLst>
            <pc:docMk/>
            <pc:sldMk cId="3075750804" sldId="280"/>
            <ac:spMk id="8" creationId="{23767983-B277-4EBC-BB1C-90DAB445B37D}"/>
          </ac:spMkLst>
        </pc:spChg>
        <pc:spChg chg="add mod">
          <ac:chgData name="Касьян Сергій" userId="df639e90-afb7-442b-91bb-399b3b79a4e1" providerId="ADAL" clId="{91FA91B9-A1FA-4757-ACBF-2E1B69D2CD7D}" dt="2021-01-24T18:30:58.409" v="775"/>
          <ac:spMkLst>
            <pc:docMk/>
            <pc:sldMk cId="3075750804" sldId="280"/>
            <ac:spMk id="10" creationId="{02A75E76-D00E-45E9-A070-6B599DAF4B7A}"/>
          </ac:spMkLst>
        </pc:spChg>
        <pc:spChg chg="add mod">
          <ac:chgData name="Касьян Сергій" userId="df639e90-afb7-442b-91bb-399b3b79a4e1" providerId="ADAL" clId="{91FA91B9-A1FA-4757-ACBF-2E1B69D2CD7D}" dt="2021-01-24T18:30:58.409" v="775"/>
          <ac:spMkLst>
            <pc:docMk/>
            <pc:sldMk cId="3075750804" sldId="280"/>
            <ac:spMk id="11" creationId="{1B5AE2B1-3E17-4A36-A2E6-8005A5927C6C}"/>
          </ac:spMkLst>
        </pc:spChg>
        <pc:spChg chg="add mod">
          <ac:chgData name="Касьян Сергій" userId="df639e90-afb7-442b-91bb-399b3b79a4e1" providerId="ADAL" clId="{91FA91B9-A1FA-4757-ACBF-2E1B69D2CD7D}" dt="2021-01-24T18:30:58.409" v="775"/>
          <ac:spMkLst>
            <pc:docMk/>
            <pc:sldMk cId="3075750804" sldId="280"/>
            <ac:spMk id="12" creationId="{2B5852D2-E2A9-44B2-8EA0-1A815E2E880E}"/>
          </ac:spMkLst>
        </pc:spChg>
        <pc:spChg chg="add mod">
          <ac:chgData name="Касьян Сергій" userId="df639e90-afb7-442b-91bb-399b3b79a4e1" providerId="ADAL" clId="{91FA91B9-A1FA-4757-ACBF-2E1B69D2CD7D}" dt="2021-01-24T18:30:58.409" v="775"/>
          <ac:spMkLst>
            <pc:docMk/>
            <pc:sldMk cId="3075750804" sldId="280"/>
            <ac:spMk id="13" creationId="{69119C53-A70B-4536-BE97-EE00A3064A41}"/>
          </ac:spMkLst>
        </pc:spChg>
        <pc:spChg chg="add mod">
          <ac:chgData name="Касьян Сергій" userId="df639e90-afb7-442b-91bb-399b3b79a4e1" providerId="ADAL" clId="{91FA91B9-A1FA-4757-ACBF-2E1B69D2CD7D}" dt="2021-01-24T18:30:58.409" v="775"/>
          <ac:spMkLst>
            <pc:docMk/>
            <pc:sldMk cId="3075750804" sldId="280"/>
            <ac:spMk id="14" creationId="{A36139D0-13E6-4AD5-BEE1-A4F2DB2E97FD}"/>
          </ac:spMkLst>
        </pc:spChg>
        <pc:picChg chg="add mod">
          <ac:chgData name="Касьян Сергій" userId="df639e90-afb7-442b-91bb-399b3b79a4e1" providerId="ADAL" clId="{91FA91B9-A1FA-4757-ACBF-2E1B69D2CD7D}" dt="2021-01-24T18:30:41.037" v="774"/>
          <ac:picMkLst>
            <pc:docMk/>
            <pc:sldMk cId="3075750804" sldId="280"/>
            <ac:picMk id="9" creationId="{512C3FCD-EB0F-48EC-817E-0ABDCD748880}"/>
          </ac:picMkLst>
        </pc:picChg>
      </pc:sldChg>
      <pc:sldChg chg="addSp modSp new mod addCm modCm">
        <pc:chgData name="Касьян Сергій" userId="df639e90-afb7-442b-91bb-399b3b79a4e1" providerId="ADAL" clId="{91FA91B9-A1FA-4757-ACBF-2E1B69D2CD7D}" dt="2021-01-24T18:33:35.630" v="783"/>
        <pc:sldMkLst>
          <pc:docMk/>
          <pc:sldMk cId="239608401" sldId="281"/>
        </pc:sldMkLst>
        <pc:spChg chg="add mod">
          <ac:chgData name="Касьян Сергій" userId="df639e90-afb7-442b-91bb-399b3b79a4e1" providerId="ADAL" clId="{91FA91B9-A1FA-4757-ACBF-2E1B69D2CD7D}" dt="2021-01-24T18:31:28.271" v="777"/>
          <ac:spMkLst>
            <pc:docMk/>
            <pc:sldMk cId="239608401" sldId="281"/>
            <ac:spMk id="4" creationId="{C49F9C60-E39C-4017-8C91-9B274D587294}"/>
          </ac:spMkLst>
        </pc:spChg>
        <pc:spChg chg="add mod">
          <ac:chgData name="Касьян Сергій" userId="df639e90-afb7-442b-91bb-399b3b79a4e1" providerId="ADAL" clId="{91FA91B9-A1FA-4757-ACBF-2E1B69D2CD7D}" dt="2021-01-24T18:31:28.271" v="777"/>
          <ac:spMkLst>
            <pc:docMk/>
            <pc:sldMk cId="239608401" sldId="281"/>
            <ac:spMk id="5" creationId="{EAFEA621-5812-4A2C-9712-3AC6C7849691}"/>
          </ac:spMkLst>
        </pc:spChg>
        <pc:spChg chg="add mod">
          <ac:chgData name="Касьян Сергій" userId="df639e90-afb7-442b-91bb-399b3b79a4e1" providerId="ADAL" clId="{91FA91B9-A1FA-4757-ACBF-2E1B69D2CD7D}" dt="2021-01-24T18:31:28.271" v="777"/>
          <ac:spMkLst>
            <pc:docMk/>
            <pc:sldMk cId="239608401" sldId="281"/>
            <ac:spMk id="6" creationId="{5D20A4D8-91F9-4757-BF86-F46C29A12A11}"/>
          </ac:spMkLst>
        </pc:spChg>
        <pc:spChg chg="add mod">
          <ac:chgData name="Касьян Сергій" userId="df639e90-afb7-442b-91bb-399b3b79a4e1" providerId="ADAL" clId="{91FA91B9-A1FA-4757-ACBF-2E1B69D2CD7D}" dt="2021-01-24T18:31:28.271" v="777"/>
          <ac:spMkLst>
            <pc:docMk/>
            <pc:sldMk cId="239608401" sldId="281"/>
            <ac:spMk id="7" creationId="{A5709689-6D5E-4549-8D60-A891E99FA515}"/>
          </ac:spMkLst>
        </pc:spChg>
        <pc:spChg chg="add mod">
          <ac:chgData name="Касьян Сергій" userId="df639e90-afb7-442b-91bb-399b3b79a4e1" providerId="ADAL" clId="{91FA91B9-A1FA-4757-ACBF-2E1B69D2CD7D}" dt="2021-01-24T18:31:28.271" v="777"/>
          <ac:spMkLst>
            <pc:docMk/>
            <pc:sldMk cId="239608401" sldId="281"/>
            <ac:spMk id="8" creationId="{00FC111B-AB70-401F-960E-3E26F51E7293}"/>
          </ac:spMkLst>
        </pc:spChg>
        <pc:spChg chg="add mod ord">
          <ac:chgData name="Касьян Сергій" userId="df639e90-afb7-442b-91bb-399b3b79a4e1" providerId="ADAL" clId="{91FA91B9-A1FA-4757-ACBF-2E1B69D2CD7D}" dt="2021-01-24T18:32:12.365" v="780" actId="167"/>
          <ac:spMkLst>
            <pc:docMk/>
            <pc:sldMk cId="239608401" sldId="281"/>
            <ac:spMk id="9" creationId="{5C72FD1E-F871-4AE5-AF89-7AA7654C4219}"/>
          </ac:spMkLst>
        </pc:spChg>
        <pc:spChg chg="add mod ord">
          <ac:chgData name="Касьян Сергій" userId="df639e90-afb7-442b-91bb-399b3b79a4e1" providerId="ADAL" clId="{91FA91B9-A1FA-4757-ACBF-2E1B69D2CD7D}" dt="2021-01-24T18:32:12.365" v="780" actId="167"/>
          <ac:spMkLst>
            <pc:docMk/>
            <pc:sldMk cId="239608401" sldId="281"/>
            <ac:spMk id="10" creationId="{1DFEFED3-6051-4388-A8B9-6CCB2179200D}"/>
          </ac:spMkLst>
        </pc:spChg>
        <pc:spChg chg="add mod ord">
          <ac:chgData name="Касьян Сергій" userId="df639e90-afb7-442b-91bb-399b3b79a4e1" providerId="ADAL" clId="{91FA91B9-A1FA-4757-ACBF-2E1B69D2CD7D}" dt="2021-01-24T18:32:12.365" v="780" actId="167"/>
          <ac:spMkLst>
            <pc:docMk/>
            <pc:sldMk cId="239608401" sldId="281"/>
            <ac:spMk id="11" creationId="{5263987E-C9A0-4627-B790-6BC996FB2584}"/>
          </ac:spMkLst>
        </pc:spChg>
        <pc:spChg chg="add mod ord">
          <ac:chgData name="Касьян Сергій" userId="df639e90-afb7-442b-91bb-399b3b79a4e1" providerId="ADAL" clId="{91FA91B9-A1FA-4757-ACBF-2E1B69D2CD7D}" dt="2021-01-24T18:32:12.365" v="780" actId="167"/>
          <ac:spMkLst>
            <pc:docMk/>
            <pc:sldMk cId="239608401" sldId="281"/>
            <ac:spMk id="12" creationId="{6BEB3950-1CC6-472E-80F6-5A91464E55D7}"/>
          </ac:spMkLst>
        </pc:spChg>
        <pc:spChg chg="add mod ord">
          <ac:chgData name="Касьян Сергій" userId="df639e90-afb7-442b-91bb-399b3b79a4e1" providerId="ADAL" clId="{91FA91B9-A1FA-4757-ACBF-2E1B69D2CD7D}" dt="2021-01-24T18:32:12.365" v="780" actId="167"/>
          <ac:spMkLst>
            <pc:docMk/>
            <pc:sldMk cId="239608401" sldId="281"/>
            <ac:spMk id="13" creationId="{EEBD25BB-BFB4-4BF2-9C0C-185260529588}"/>
          </ac:spMkLst>
        </pc:spChg>
        <pc:picChg chg="add mod">
          <ac:chgData name="Касьян Сергій" userId="df639e90-afb7-442b-91bb-399b3b79a4e1" providerId="ADAL" clId="{91FA91B9-A1FA-4757-ACBF-2E1B69D2CD7D}" dt="2021-01-24T18:32:26.214" v="781"/>
          <ac:picMkLst>
            <pc:docMk/>
            <pc:sldMk cId="239608401" sldId="281"/>
            <ac:picMk id="14" creationId="{D36BD126-F5DB-46A0-A6B3-1B87A6D227E7}"/>
          </ac:picMkLst>
        </pc:picChg>
      </pc:sldChg>
      <pc:sldChg chg="addSp modSp new mod">
        <pc:chgData name="Касьян Сергій" userId="df639e90-afb7-442b-91bb-399b3b79a4e1" providerId="ADAL" clId="{91FA91B9-A1FA-4757-ACBF-2E1B69D2CD7D}" dt="2021-01-24T18:41:09.216" v="831"/>
        <pc:sldMkLst>
          <pc:docMk/>
          <pc:sldMk cId="4108953258" sldId="282"/>
        </pc:sldMkLst>
        <pc:spChg chg="add mod">
          <ac:chgData name="Касьян Сергій" userId="df639e90-afb7-442b-91bb-399b3b79a4e1" providerId="ADAL" clId="{91FA91B9-A1FA-4757-ACBF-2E1B69D2CD7D}" dt="2021-01-24T18:40:45.154" v="826" actId="207"/>
          <ac:spMkLst>
            <pc:docMk/>
            <pc:sldMk cId="4108953258" sldId="282"/>
            <ac:spMk id="4" creationId="{56D149F6-07FD-4FA6-A586-2E100E84F405}"/>
          </ac:spMkLst>
        </pc:spChg>
        <pc:spChg chg="add mod">
          <ac:chgData name="Касьян Сергій" userId="df639e90-afb7-442b-91bb-399b3b79a4e1" providerId="ADAL" clId="{91FA91B9-A1FA-4757-ACBF-2E1B69D2CD7D}" dt="2021-01-24T18:40:39.937" v="825" actId="207"/>
          <ac:spMkLst>
            <pc:docMk/>
            <pc:sldMk cId="4108953258" sldId="282"/>
            <ac:spMk id="5" creationId="{377800FA-C6E0-46DC-AD88-2D6CAE0E1EDB}"/>
          </ac:spMkLst>
        </pc:spChg>
        <pc:spChg chg="add mod">
          <ac:chgData name="Касьян Сергій" userId="df639e90-afb7-442b-91bb-399b3b79a4e1" providerId="ADAL" clId="{91FA91B9-A1FA-4757-ACBF-2E1B69D2CD7D}" dt="2021-01-24T18:40:49.592" v="827" actId="207"/>
          <ac:spMkLst>
            <pc:docMk/>
            <pc:sldMk cId="4108953258" sldId="282"/>
            <ac:spMk id="6" creationId="{030666D2-CF00-49F1-AE65-2E5D8B62F878}"/>
          </ac:spMkLst>
        </pc:spChg>
        <pc:spChg chg="add mod">
          <ac:chgData name="Касьян Сергій" userId="df639e90-afb7-442b-91bb-399b3b79a4e1" providerId="ADAL" clId="{91FA91B9-A1FA-4757-ACBF-2E1B69D2CD7D}" dt="2021-01-24T18:40:53.052" v="828" actId="207"/>
          <ac:spMkLst>
            <pc:docMk/>
            <pc:sldMk cId="4108953258" sldId="282"/>
            <ac:spMk id="7" creationId="{12CFBA03-AB42-4276-878F-CD58D6A91B83}"/>
          </ac:spMkLst>
        </pc:spChg>
        <pc:spChg chg="add mod">
          <ac:chgData name="Касьян Сергій" userId="df639e90-afb7-442b-91bb-399b3b79a4e1" providerId="ADAL" clId="{91FA91B9-A1FA-4757-ACBF-2E1B69D2CD7D}" dt="2021-01-24T18:40:56.731" v="829" actId="207"/>
          <ac:spMkLst>
            <pc:docMk/>
            <pc:sldMk cId="4108953258" sldId="282"/>
            <ac:spMk id="8" creationId="{B48835C1-AA48-4A2E-876E-3DCC67A269E0}"/>
          </ac:spMkLst>
        </pc:spChg>
        <pc:spChg chg="add mod">
          <ac:chgData name="Касьян Сергій" userId="df639e90-afb7-442b-91bb-399b3b79a4e1" providerId="ADAL" clId="{91FA91B9-A1FA-4757-ACBF-2E1B69D2CD7D}" dt="2021-01-24T18:41:00.492" v="830" actId="207"/>
          <ac:spMkLst>
            <pc:docMk/>
            <pc:sldMk cId="4108953258" sldId="282"/>
            <ac:spMk id="9" creationId="{E7E80FDE-CA7C-4E0C-832E-43FC2ACC565D}"/>
          </ac:spMkLst>
        </pc:spChg>
        <pc:spChg chg="add mod">
          <ac:chgData name="Касьян Сергій" userId="df639e90-afb7-442b-91bb-399b3b79a4e1" providerId="ADAL" clId="{91FA91B9-A1FA-4757-ACBF-2E1B69D2CD7D}" dt="2021-01-24T18:40:18.168" v="823"/>
          <ac:spMkLst>
            <pc:docMk/>
            <pc:sldMk cId="4108953258" sldId="282"/>
            <ac:spMk id="10" creationId="{96BFD896-F8B7-4F13-86A8-45451317E1C6}"/>
          </ac:spMkLst>
        </pc:spChg>
        <pc:spChg chg="add mod">
          <ac:chgData name="Касьян Сергій" userId="df639e90-afb7-442b-91bb-399b3b79a4e1" providerId="ADAL" clId="{91FA91B9-A1FA-4757-ACBF-2E1B69D2CD7D}" dt="2021-01-24T18:40:18.168" v="823"/>
          <ac:spMkLst>
            <pc:docMk/>
            <pc:sldMk cId="4108953258" sldId="282"/>
            <ac:spMk id="11" creationId="{D7F33866-9E41-4A0C-B8A6-E5EE36227C80}"/>
          </ac:spMkLst>
        </pc:spChg>
        <pc:spChg chg="add mod">
          <ac:chgData name="Касьян Сергій" userId="df639e90-afb7-442b-91bb-399b3b79a4e1" providerId="ADAL" clId="{91FA91B9-A1FA-4757-ACBF-2E1B69D2CD7D}" dt="2021-01-24T18:40:18.168" v="823"/>
          <ac:spMkLst>
            <pc:docMk/>
            <pc:sldMk cId="4108953258" sldId="282"/>
            <ac:spMk id="12" creationId="{13C50761-C29B-471F-8E58-4E7B61D37196}"/>
          </ac:spMkLst>
        </pc:spChg>
        <pc:spChg chg="add mod">
          <ac:chgData name="Касьян Сергій" userId="df639e90-afb7-442b-91bb-399b3b79a4e1" providerId="ADAL" clId="{91FA91B9-A1FA-4757-ACBF-2E1B69D2CD7D}" dt="2021-01-24T18:40:18.168" v="823"/>
          <ac:spMkLst>
            <pc:docMk/>
            <pc:sldMk cId="4108953258" sldId="282"/>
            <ac:spMk id="13" creationId="{FDB5881E-8930-4170-8372-B99655844FEB}"/>
          </ac:spMkLst>
        </pc:spChg>
        <pc:spChg chg="add mod">
          <ac:chgData name="Касьян Сергій" userId="df639e90-afb7-442b-91bb-399b3b79a4e1" providerId="ADAL" clId="{91FA91B9-A1FA-4757-ACBF-2E1B69D2CD7D}" dt="2021-01-24T18:40:18.168" v="823"/>
          <ac:spMkLst>
            <pc:docMk/>
            <pc:sldMk cId="4108953258" sldId="282"/>
            <ac:spMk id="14" creationId="{763B9917-91F1-4ED1-82A2-9F0B1604254F}"/>
          </ac:spMkLst>
        </pc:spChg>
        <pc:spChg chg="add mod">
          <ac:chgData name="Касьян Сергій" userId="df639e90-afb7-442b-91bb-399b3b79a4e1" providerId="ADAL" clId="{91FA91B9-A1FA-4757-ACBF-2E1B69D2CD7D}" dt="2021-01-24T18:40:18.168" v="823"/>
          <ac:spMkLst>
            <pc:docMk/>
            <pc:sldMk cId="4108953258" sldId="282"/>
            <ac:spMk id="15" creationId="{5B5226D5-B0C2-4BFA-9CCE-8A1B2D70EB06}"/>
          </ac:spMkLst>
        </pc:spChg>
        <pc:picChg chg="add mod">
          <ac:chgData name="Касьян Сергій" userId="df639e90-afb7-442b-91bb-399b3b79a4e1" providerId="ADAL" clId="{91FA91B9-A1FA-4757-ACBF-2E1B69D2CD7D}" dt="2021-01-24T18:41:09.216" v="831"/>
          <ac:picMkLst>
            <pc:docMk/>
            <pc:sldMk cId="4108953258" sldId="282"/>
            <ac:picMk id="16" creationId="{2E2DC9D4-4A38-48F5-81BC-1336BF643434}"/>
          </ac:picMkLst>
        </pc:picChg>
      </pc:sldChg>
      <pc:sldChg chg="addSp delSp modSp add mod">
        <pc:chgData name="Касьян Сергій" userId="df639e90-afb7-442b-91bb-399b3b79a4e1" providerId="ADAL" clId="{91FA91B9-A1FA-4757-ACBF-2E1B69D2CD7D}" dt="2021-01-24T18:39:52.488" v="822" actId="478"/>
        <pc:sldMkLst>
          <pc:docMk/>
          <pc:sldMk cId="1354894116" sldId="283"/>
        </pc:sldMkLst>
        <pc:spChg chg="del">
          <ac:chgData name="Касьян Сергій" userId="df639e90-afb7-442b-91bb-399b3b79a4e1" providerId="ADAL" clId="{91FA91B9-A1FA-4757-ACBF-2E1B69D2CD7D}" dt="2021-01-24T18:36:30.281" v="790" actId="478"/>
          <ac:spMkLst>
            <pc:docMk/>
            <pc:sldMk cId="1354894116" sldId="283"/>
            <ac:spMk id="4" creationId="{C49F9C60-E39C-4017-8C91-9B274D587294}"/>
          </ac:spMkLst>
        </pc:spChg>
        <pc:spChg chg="del mod">
          <ac:chgData name="Касьян Сергій" userId="df639e90-afb7-442b-91bb-399b3b79a4e1" providerId="ADAL" clId="{91FA91B9-A1FA-4757-ACBF-2E1B69D2CD7D}" dt="2021-01-24T18:36:22.745" v="787" actId="478"/>
          <ac:spMkLst>
            <pc:docMk/>
            <pc:sldMk cId="1354894116" sldId="283"/>
            <ac:spMk id="5" creationId="{EAFEA621-5812-4A2C-9712-3AC6C7849691}"/>
          </ac:spMkLst>
        </pc:spChg>
        <pc:spChg chg="del">
          <ac:chgData name="Касьян Сергій" userId="df639e90-afb7-442b-91bb-399b3b79a4e1" providerId="ADAL" clId="{91FA91B9-A1FA-4757-ACBF-2E1B69D2CD7D}" dt="2021-01-24T18:36:32.188" v="791" actId="478"/>
          <ac:spMkLst>
            <pc:docMk/>
            <pc:sldMk cId="1354894116" sldId="283"/>
            <ac:spMk id="6" creationId="{5D20A4D8-91F9-4757-BF86-F46C29A12A11}"/>
          </ac:spMkLst>
        </pc:spChg>
        <pc:spChg chg="del">
          <ac:chgData name="Касьян Сергій" userId="df639e90-afb7-442b-91bb-399b3b79a4e1" providerId="ADAL" clId="{91FA91B9-A1FA-4757-ACBF-2E1B69D2CD7D}" dt="2021-01-24T18:36:34.293" v="792" actId="478"/>
          <ac:spMkLst>
            <pc:docMk/>
            <pc:sldMk cId="1354894116" sldId="283"/>
            <ac:spMk id="7" creationId="{A5709689-6D5E-4549-8D60-A891E99FA515}"/>
          </ac:spMkLst>
        </pc:spChg>
        <pc:spChg chg="del">
          <ac:chgData name="Касьян Сергій" userId="df639e90-afb7-442b-91bb-399b3b79a4e1" providerId="ADAL" clId="{91FA91B9-A1FA-4757-ACBF-2E1B69D2CD7D}" dt="2021-01-24T18:36:36.793" v="793" actId="478"/>
          <ac:spMkLst>
            <pc:docMk/>
            <pc:sldMk cId="1354894116" sldId="283"/>
            <ac:spMk id="8" creationId="{00FC111B-AB70-401F-960E-3E26F51E7293}"/>
          </ac:spMkLst>
        </pc:spChg>
        <pc:spChg chg="mod">
          <ac:chgData name="Касьян Сергій" userId="df639e90-afb7-442b-91bb-399b3b79a4e1" providerId="ADAL" clId="{91FA91B9-A1FA-4757-ACBF-2E1B69D2CD7D}" dt="2021-01-24T18:37:23.795" v="798" actId="207"/>
          <ac:spMkLst>
            <pc:docMk/>
            <pc:sldMk cId="1354894116" sldId="283"/>
            <ac:spMk id="9" creationId="{5C72FD1E-F871-4AE5-AF89-7AA7654C4219}"/>
          </ac:spMkLst>
        </pc:spChg>
        <pc:spChg chg="add del mod">
          <ac:chgData name="Касьян Сергій" userId="df639e90-afb7-442b-91bb-399b3b79a4e1" providerId="ADAL" clId="{91FA91B9-A1FA-4757-ACBF-2E1B69D2CD7D}" dt="2021-01-24T18:39:52.488" v="822" actId="478"/>
          <ac:spMkLst>
            <pc:docMk/>
            <pc:sldMk cId="1354894116" sldId="283"/>
            <ac:spMk id="10" creationId="{1DFEFED3-6051-4388-A8B9-6CCB2179200D}"/>
          </ac:spMkLst>
        </pc:spChg>
        <pc:spChg chg="add del mod">
          <ac:chgData name="Касьян Сергій" userId="df639e90-afb7-442b-91bb-399b3b79a4e1" providerId="ADAL" clId="{91FA91B9-A1FA-4757-ACBF-2E1B69D2CD7D}" dt="2021-01-24T18:39:49.750" v="820" actId="478"/>
          <ac:spMkLst>
            <pc:docMk/>
            <pc:sldMk cId="1354894116" sldId="283"/>
            <ac:spMk id="11" creationId="{5263987E-C9A0-4627-B790-6BC996FB2584}"/>
          </ac:spMkLst>
        </pc:spChg>
        <pc:spChg chg="mod">
          <ac:chgData name="Касьян Сергій" userId="df639e90-afb7-442b-91bb-399b3b79a4e1" providerId="ADAL" clId="{91FA91B9-A1FA-4757-ACBF-2E1B69D2CD7D}" dt="2021-01-24T18:37:23.795" v="798" actId="207"/>
          <ac:spMkLst>
            <pc:docMk/>
            <pc:sldMk cId="1354894116" sldId="283"/>
            <ac:spMk id="12" creationId="{6BEB3950-1CC6-472E-80F6-5A91464E55D7}"/>
          </ac:spMkLst>
        </pc:spChg>
        <pc:spChg chg="mod">
          <ac:chgData name="Касьян Сергій" userId="df639e90-afb7-442b-91bb-399b3b79a4e1" providerId="ADAL" clId="{91FA91B9-A1FA-4757-ACBF-2E1B69D2CD7D}" dt="2021-01-24T18:37:23.795" v="798" actId="207"/>
          <ac:spMkLst>
            <pc:docMk/>
            <pc:sldMk cId="1354894116" sldId="283"/>
            <ac:spMk id="13" creationId="{EEBD25BB-BFB4-4BF2-9C0C-185260529588}"/>
          </ac:spMkLst>
        </pc:spChg>
        <pc:spChg chg="add mod">
          <ac:chgData name="Касьян Сергій" userId="df639e90-afb7-442b-91bb-399b3b79a4e1" providerId="ADAL" clId="{91FA91B9-A1FA-4757-ACBF-2E1B69D2CD7D}" dt="2021-01-24T18:37:23.795" v="798" actId="207"/>
          <ac:spMkLst>
            <pc:docMk/>
            <pc:sldMk cId="1354894116" sldId="283"/>
            <ac:spMk id="15" creationId="{0AC9BC24-9AA7-4304-86A6-705F2D17DCDE}"/>
          </ac:spMkLst>
        </pc:spChg>
        <pc:spChg chg="add mod">
          <ac:chgData name="Касьян Сергій" userId="df639e90-afb7-442b-91bb-399b3b79a4e1" providerId="ADAL" clId="{91FA91B9-A1FA-4757-ACBF-2E1B69D2CD7D}" dt="2021-01-24T18:37:46.172" v="799"/>
          <ac:spMkLst>
            <pc:docMk/>
            <pc:sldMk cId="1354894116" sldId="283"/>
            <ac:spMk id="16" creationId="{C6145C45-A43C-40A9-92EA-35DD610303F6}"/>
          </ac:spMkLst>
        </pc:spChg>
        <pc:spChg chg="add mod">
          <ac:chgData name="Касьян Сергій" userId="df639e90-afb7-442b-91bb-399b3b79a4e1" providerId="ADAL" clId="{91FA91B9-A1FA-4757-ACBF-2E1B69D2CD7D}" dt="2021-01-24T18:38:10.920" v="803" actId="207"/>
          <ac:spMkLst>
            <pc:docMk/>
            <pc:sldMk cId="1354894116" sldId="283"/>
            <ac:spMk id="17" creationId="{7C01337B-23F7-4438-8779-8934D0E53915}"/>
          </ac:spMkLst>
        </pc:spChg>
        <pc:spChg chg="add mod">
          <ac:chgData name="Касьян Сергій" userId="df639e90-afb7-442b-91bb-399b3b79a4e1" providerId="ADAL" clId="{91FA91B9-A1FA-4757-ACBF-2E1B69D2CD7D}" dt="2021-01-24T18:38:27.090" v="805" actId="207"/>
          <ac:spMkLst>
            <pc:docMk/>
            <pc:sldMk cId="1354894116" sldId="283"/>
            <ac:spMk id="18" creationId="{FEBCEA9D-3707-45EE-AF79-4D9385EA66E2}"/>
          </ac:spMkLst>
        </pc:spChg>
        <pc:spChg chg="add mod">
          <ac:chgData name="Касьян Сергій" userId="df639e90-afb7-442b-91bb-399b3b79a4e1" providerId="ADAL" clId="{91FA91B9-A1FA-4757-ACBF-2E1B69D2CD7D}" dt="2021-01-24T18:38:44.279" v="808" actId="207"/>
          <ac:spMkLst>
            <pc:docMk/>
            <pc:sldMk cId="1354894116" sldId="283"/>
            <ac:spMk id="19" creationId="{D3A3B9DA-C9C7-431B-8E55-BBC830864869}"/>
          </ac:spMkLst>
        </pc:spChg>
        <pc:spChg chg="add del mod">
          <ac:chgData name="Касьян Сергій" userId="df639e90-afb7-442b-91bb-399b3b79a4e1" providerId="ADAL" clId="{91FA91B9-A1FA-4757-ACBF-2E1B69D2CD7D}" dt="2021-01-24T18:38:59.515" v="811" actId="478"/>
          <ac:spMkLst>
            <pc:docMk/>
            <pc:sldMk cId="1354894116" sldId="283"/>
            <ac:spMk id="20" creationId="{95C6DD94-FD30-43E6-BDCF-AD89A50BE0D0}"/>
          </ac:spMkLst>
        </pc:spChg>
        <pc:spChg chg="add mod">
          <ac:chgData name="Касьян Сергій" userId="df639e90-afb7-442b-91bb-399b3b79a4e1" providerId="ADAL" clId="{91FA91B9-A1FA-4757-ACBF-2E1B69D2CD7D}" dt="2021-01-24T18:39:21.595" v="814" actId="1076"/>
          <ac:spMkLst>
            <pc:docMk/>
            <pc:sldMk cId="1354894116" sldId="283"/>
            <ac:spMk id="21" creationId="{0476484A-86C3-4CA6-8468-D6F8BCD770C7}"/>
          </ac:spMkLst>
        </pc:spChg>
        <pc:spChg chg="add del mod">
          <ac:chgData name="Касьян Сергій" userId="df639e90-afb7-442b-91bb-399b3b79a4e1" providerId="ADAL" clId="{91FA91B9-A1FA-4757-ACBF-2E1B69D2CD7D}" dt="2021-01-24T18:39:31.562" v="816" actId="478"/>
          <ac:spMkLst>
            <pc:docMk/>
            <pc:sldMk cId="1354894116" sldId="283"/>
            <ac:spMk id="22" creationId="{8ADCAD99-AEF1-4C62-BC6B-DE9272097B71}"/>
          </ac:spMkLst>
        </pc:spChg>
        <pc:spChg chg="add mod">
          <ac:chgData name="Касьян Сергій" userId="df639e90-afb7-442b-91bb-399b3b79a4e1" providerId="ADAL" clId="{91FA91B9-A1FA-4757-ACBF-2E1B69D2CD7D}" dt="2021-01-24T18:39:43.333" v="818" actId="207"/>
          <ac:spMkLst>
            <pc:docMk/>
            <pc:sldMk cId="1354894116" sldId="283"/>
            <ac:spMk id="23" creationId="{346CC9B3-819E-4E9F-8C19-C760CE611078}"/>
          </ac:spMkLst>
        </pc:spChg>
      </pc:sldChg>
      <pc:sldChg chg="addSp modSp new mod">
        <pc:chgData name="Касьян Сергій" userId="df639e90-afb7-442b-91bb-399b3b79a4e1" providerId="ADAL" clId="{91FA91B9-A1FA-4757-ACBF-2E1B69D2CD7D}" dt="2021-01-24T18:42:19.916" v="840" actId="207"/>
        <pc:sldMkLst>
          <pc:docMk/>
          <pc:sldMk cId="303245435" sldId="284"/>
        </pc:sldMkLst>
        <pc:spChg chg="add mod">
          <ac:chgData name="Касьян Сергій" userId="df639e90-afb7-442b-91bb-399b3b79a4e1" providerId="ADAL" clId="{91FA91B9-A1FA-4757-ACBF-2E1B69D2CD7D}" dt="2021-01-24T18:41:56.986" v="835" actId="207"/>
          <ac:spMkLst>
            <pc:docMk/>
            <pc:sldMk cId="303245435" sldId="284"/>
            <ac:spMk id="5" creationId="{651FE2F1-C358-4AF1-A41B-F8B80EEFB176}"/>
          </ac:spMkLst>
        </pc:spChg>
        <pc:spChg chg="add mod">
          <ac:chgData name="Касьян Сергій" userId="df639e90-afb7-442b-91bb-399b3b79a4e1" providerId="ADAL" clId="{91FA91B9-A1FA-4757-ACBF-2E1B69D2CD7D}" dt="2021-01-24T18:42:01.153" v="836" actId="207"/>
          <ac:spMkLst>
            <pc:docMk/>
            <pc:sldMk cId="303245435" sldId="284"/>
            <ac:spMk id="6" creationId="{CF120D7E-9063-4AC5-82C9-5E071D63D87C}"/>
          </ac:spMkLst>
        </pc:spChg>
        <pc:spChg chg="add mod">
          <ac:chgData name="Касьян Сергій" userId="df639e90-afb7-442b-91bb-399b3b79a4e1" providerId="ADAL" clId="{91FA91B9-A1FA-4757-ACBF-2E1B69D2CD7D}" dt="2021-01-24T18:42:07.368" v="837" actId="207"/>
          <ac:spMkLst>
            <pc:docMk/>
            <pc:sldMk cId="303245435" sldId="284"/>
            <ac:spMk id="7" creationId="{CCE17A22-9935-417B-8B78-E643A9965E76}"/>
          </ac:spMkLst>
        </pc:spChg>
        <pc:spChg chg="add mod">
          <ac:chgData name="Касьян Сергій" userId="df639e90-afb7-442b-91bb-399b3b79a4e1" providerId="ADAL" clId="{91FA91B9-A1FA-4757-ACBF-2E1B69D2CD7D}" dt="2021-01-24T18:42:11.798" v="838" actId="207"/>
          <ac:spMkLst>
            <pc:docMk/>
            <pc:sldMk cId="303245435" sldId="284"/>
            <ac:spMk id="8" creationId="{ACB34970-1C17-41F2-905D-A69C40FB2F46}"/>
          </ac:spMkLst>
        </pc:spChg>
        <pc:spChg chg="add mod">
          <ac:chgData name="Касьян Сергій" userId="df639e90-afb7-442b-91bb-399b3b79a4e1" providerId="ADAL" clId="{91FA91B9-A1FA-4757-ACBF-2E1B69D2CD7D}" dt="2021-01-24T18:42:15.967" v="839" actId="207"/>
          <ac:spMkLst>
            <pc:docMk/>
            <pc:sldMk cId="303245435" sldId="284"/>
            <ac:spMk id="9" creationId="{40FA37D8-25D3-4CB9-B0A2-28D40FD27931}"/>
          </ac:spMkLst>
        </pc:spChg>
        <pc:spChg chg="add mod">
          <ac:chgData name="Касьян Сергій" userId="df639e90-afb7-442b-91bb-399b3b79a4e1" providerId="ADAL" clId="{91FA91B9-A1FA-4757-ACBF-2E1B69D2CD7D}" dt="2021-01-24T18:42:19.916" v="840" actId="207"/>
          <ac:spMkLst>
            <pc:docMk/>
            <pc:sldMk cId="303245435" sldId="284"/>
            <ac:spMk id="10" creationId="{1BC600EB-CBFC-447F-BD3C-7066094CDC39}"/>
          </ac:spMkLst>
        </pc:spChg>
        <pc:spChg chg="add mod">
          <ac:chgData name="Касьян Сергій" userId="df639e90-afb7-442b-91bb-399b3b79a4e1" providerId="ADAL" clId="{91FA91B9-A1FA-4757-ACBF-2E1B69D2CD7D}" dt="2021-01-24T18:41:38.595" v="834"/>
          <ac:spMkLst>
            <pc:docMk/>
            <pc:sldMk cId="303245435" sldId="284"/>
            <ac:spMk id="11" creationId="{9BA0B5DF-4556-436A-808D-6F975D53512C}"/>
          </ac:spMkLst>
        </pc:spChg>
        <pc:spChg chg="add mod">
          <ac:chgData name="Касьян Сергій" userId="df639e90-afb7-442b-91bb-399b3b79a4e1" providerId="ADAL" clId="{91FA91B9-A1FA-4757-ACBF-2E1B69D2CD7D}" dt="2021-01-24T18:41:38.595" v="834"/>
          <ac:spMkLst>
            <pc:docMk/>
            <pc:sldMk cId="303245435" sldId="284"/>
            <ac:spMk id="12" creationId="{3D22872F-CD8A-4F50-ACBD-9627CE97AA56}"/>
          </ac:spMkLst>
        </pc:spChg>
        <pc:spChg chg="add mod">
          <ac:chgData name="Касьян Сергій" userId="df639e90-afb7-442b-91bb-399b3b79a4e1" providerId="ADAL" clId="{91FA91B9-A1FA-4757-ACBF-2E1B69D2CD7D}" dt="2021-01-24T18:41:38.595" v="834"/>
          <ac:spMkLst>
            <pc:docMk/>
            <pc:sldMk cId="303245435" sldId="284"/>
            <ac:spMk id="13" creationId="{3364A8E0-BED8-4003-91E6-BC805DE83BC9}"/>
          </ac:spMkLst>
        </pc:spChg>
        <pc:spChg chg="add mod">
          <ac:chgData name="Касьян Сергій" userId="df639e90-afb7-442b-91bb-399b3b79a4e1" providerId="ADAL" clId="{91FA91B9-A1FA-4757-ACBF-2E1B69D2CD7D}" dt="2021-01-24T18:41:38.595" v="834"/>
          <ac:spMkLst>
            <pc:docMk/>
            <pc:sldMk cId="303245435" sldId="284"/>
            <ac:spMk id="14" creationId="{E638A52D-52ED-485C-8CEB-AB58BF17B7EF}"/>
          </ac:spMkLst>
        </pc:spChg>
        <pc:spChg chg="add mod">
          <ac:chgData name="Касьян Сергій" userId="df639e90-afb7-442b-91bb-399b3b79a4e1" providerId="ADAL" clId="{91FA91B9-A1FA-4757-ACBF-2E1B69D2CD7D}" dt="2021-01-24T18:41:38.595" v="834"/>
          <ac:spMkLst>
            <pc:docMk/>
            <pc:sldMk cId="303245435" sldId="284"/>
            <ac:spMk id="15" creationId="{6853D463-ED24-415F-BC0B-8DE16DD047D4}"/>
          </ac:spMkLst>
        </pc:spChg>
        <pc:spChg chg="add mod">
          <ac:chgData name="Касьян Сергій" userId="df639e90-afb7-442b-91bb-399b3b79a4e1" providerId="ADAL" clId="{91FA91B9-A1FA-4757-ACBF-2E1B69D2CD7D}" dt="2021-01-24T18:41:38.595" v="834"/>
          <ac:spMkLst>
            <pc:docMk/>
            <pc:sldMk cId="303245435" sldId="284"/>
            <ac:spMk id="16" creationId="{2EFB36A0-519C-42CF-9B6F-D9C92A651DD7}"/>
          </ac:spMkLst>
        </pc:spChg>
        <pc:picChg chg="add mod">
          <ac:chgData name="Касьян Сергій" userId="df639e90-afb7-442b-91bb-399b3b79a4e1" providerId="ADAL" clId="{91FA91B9-A1FA-4757-ACBF-2E1B69D2CD7D}" dt="2021-01-24T18:41:21.619" v="833"/>
          <ac:picMkLst>
            <pc:docMk/>
            <pc:sldMk cId="303245435" sldId="284"/>
            <ac:picMk id="4" creationId="{CE90D65E-A169-44EA-A836-8A3801AD79CC}"/>
          </ac:picMkLst>
        </pc:picChg>
      </pc:sldChg>
      <pc:sldChg chg="addSp modSp new mod">
        <pc:chgData name="Касьян Сергій" userId="df639e90-afb7-442b-91bb-399b3b79a4e1" providerId="ADAL" clId="{91FA91B9-A1FA-4757-ACBF-2E1B69D2CD7D}" dt="2021-01-24T18:44:52.652" v="865"/>
        <pc:sldMkLst>
          <pc:docMk/>
          <pc:sldMk cId="2015130834" sldId="285"/>
        </pc:sldMkLst>
        <pc:spChg chg="add mod">
          <ac:chgData name="Касьян Сергій" userId="df639e90-afb7-442b-91bb-399b3b79a4e1" providerId="ADAL" clId="{91FA91B9-A1FA-4757-ACBF-2E1B69D2CD7D}" dt="2021-01-24T18:42:52.608" v="843" actId="207"/>
          <ac:spMkLst>
            <pc:docMk/>
            <pc:sldMk cId="2015130834" sldId="285"/>
            <ac:spMk id="4" creationId="{21014274-023B-4C46-97E1-1ECCD8BAC59F}"/>
          </ac:spMkLst>
        </pc:spChg>
        <pc:spChg chg="add mod">
          <ac:chgData name="Касьян Сергій" userId="df639e90-afb7-442b-91bb-399b3b79a4e1" providerId="ADAL" clId="{91FA91B9-A1FA-4757-ACBF-2E1B69D2CD7D}" dt="2021-01-24T18:42:55.990" v="844" actId="207"/>
          <ac:spMkLst>
            <pc:docMk/>
            <pc:sldMk cId="2015130834" sldId="285"/>
            <ac:spMk id="5" creationId="{79F4F3AC-9088-400B-8C6E-04A755B81F79}"/>
          </ac:spMkLst>
        </pc:spChg>
        <pc:spChg chg="add mod">
          <ac:chgData name="Касьян Сергій" userId="df639e90-afb7-442b-91bb-399b3b79a4e1" providerId="ADAL" clId="{91FA91B9-A1FA-4757-ACBF-2E1B69D2CD7D}" dt="2021-01-24T18:42:59.688" v="845" actId="207"/>
          <ac:spMkLst>
            <pc:docMk/>
            <pc:sldMk cId="2015130834" sldId="285"/>
            <ac:spMk id="6" creationId="{483F291D-461C-441A-ABD2-177CCCCEE4B2}"/>
          </ac:spMkLst>
        </pc:spChg>
        <pc:spChg chg="add mod">
          <ac:chgData name="Касьян Сергій" userId="df639e90-afb7-442b-91bb-399b3b79a4e1" providerId="ADAL" clId="{91FA91B9-A1FA-4757-ACBF-2E1B69D2CD7D}" dt="2021-01-24T18:43:04.121" v="846" actId="207"/>
          <ac:spMkLst>
            <pc:docMk/>
            <pc:sldMk cId="2015130834" sldId="285"/>
            <ac:spMk id="7" creationId="{E5710420-42A0-4E04-935F-72906EBBAF25}"/>
          </ac:spMkLst>
        </pc:spChg>
        <pc:spChg chg="add mod">
          <ac:chgData name="Касьян Сергій" userId="df639e90-afb7-442b-91bb-399b3b79a4e1" providerId="ADAL" clId="{91FA91B9-A1FA-4757-ACBF-2E1B69D2CD7D}" dt="2021-01-24T18:43:08.335" v="847" actId="207"/>
          <ac:spMkLst>
            <pc:docMk/>
            <pc:sldMk cId="2015130834" sldId="285"/>
            <ac:spMk id="8" creationId="{13B6E02F-49B4-4129-9164-FD3B45691AA1}"/>
          </ac:spMkLst>
        </pc:spChg>
        <pc:spChg chg="add mod">
          <ac:chgData name="Касьян Сергій" userId="df639e90-afb7-442b-91bb-399b3b79a4e1" providerId="ADAL" clId="{91FA91B9-A1FA-4757-ACBF-2E1B69D2CD7D}" dt="2021-01-24T18:43:11.484" v="848" actId="207"/>
          <ac:spMkLst>
            <pc:docMk/>
            <pc:sldMk cId="2015130834" sldId="285"/>
            <ac:spMk id="9" creationId="{42C76817-8B4D-4975-9D40-3A8A7A70BD44}"/>
          </ac:spMkLst>
        </pc:spChg>
        <pc:spChg chg="add mod">
          <ac:chgData name="Касьян Сергій" userId="df639e90-afb7-442b-91bb-399b3b79a4e1" providerId="ADAL" clId="{91FA91B9-A1FA-4757-ACBF-2E1B69D2CD7D}" dt="2021-01-24T18:42:34.123" v="842"/>
          <ac:spMkLst>
            <pc:docMk/>
            <pc:sldMk cId="2015130834" sldId="285"/>
            <ac:spMk id="10" creationId="{3465415E-D524-4AC8-8026-0D2212C6990F}"/>
          </ac:spMkLst>
        </pc:spChg>
        <pc:spChg chg="add mod">
          <ac:chgData name="Касьян Сергій" userId="df639e90-afb7-442b-91bb-399b3b79a4e1" providerId="ADAL" clId="{91FA91B9-A1FA-4757-ACBF-2E1B69D2CD7D}" dt="2021-01-24T18:42:34.123" v="842"/>
          <ac:spMkLst>
            <pc:docMk/>
            <pc:sldMk cId="2015130834" sldId="285"/>
            <ac:spMk id="11" creationId="{001050AB-F921-485C-9BDC-1EAAA99A2DD1}"/>
          </ac:spMkLst>
        </pc:spChg>
        <pc:spChg chg="add mod">
          <ac:chgData name="Касьян Сергій" userId="df639e90-afb7-442b-91bb-399b3b79a4e1" providerId="ADAL" clId="{91FA91B9-A1FA-4757-ACBF-2E1B69D2CD7D}" dt="2021-01-24T18:42:34.123" v="842"/>
          <ac:spMkLst>
            <pc:docMk/>
            <pc:sldMk cId="2015130834" sldId="285"/>
            <ac:spMk id="12" creationId="{7431A761-18AD-47A7-B3AE-4AE19584310E}"/>
          </ac:spMkLst>
        </pc:spChg>
        <pc:spChg chg="add mod">
          <ac:chgData name="Касьян Сергій" userId="df639e90-afb7-442b-91bb-399b3b79a4e1" providerId="ADAL" clId="{91FA91B9-A1FA-4757-ACBF-2E1B69D2CD7D}" dt="2021-01-24T18:42:34.123" v="842"/>
          <ac:spMkLst>
            <pc:docMk/>
            <pc:sldMk cId="2015130834" sldId="285"/>
            <ac:spMk id="13" creationId="{4678F650-06AC-4434-AF65-EA2EA1442AB7}"/>
          </ac:spMkLst>
        </pc:spChg>
        <pc:spChg chg="add mod">
          <ac:chgData name="Касьян Сергій" userId="df639e90-afb7-442b-91bb-399b3b79a4e1" providerId="ADAL" clId="{91FA91B9-A1FA-4757-ACBF-2E1B69D2CD7D}" dt="2021-01-24T18:42:34.123" v="842"/>
          <ac:spMkLst>
            <pc:docMk/>
            <pc:sldMk cId="2015130834" sldId="285"/>
            <ac:spMk id="14" creationId="{BDD060B2-55B2-4F8A-BCF2-237AF42A7B8A}"/>
          </ac:spMkLst>
        </pc:spChg>
        <pc:spChg chg="add mod">
          <ac:chgData name="Касьян Сергій" userId="df639e90-afb7-442b-91bb-399b3b79a4e1" providerId="ADAL" clId="{91FA91B9-A1FA-4757-ACBF-2E1B69D2CD7D}" dt="2021-01-24T18:42:34.123" v="842"/>
          <ac:spMkLst>
            <pc:docMk/>
            <pc:sldMk cId="2015130834" sldId="285"/>
            <ac:spMk id="15" creationId="{AE18730F-0FA1-4636-AF1F-EE190D6300D4}"/>
          </ac:spMkLst>
        </pc:spChg>
        <pc:picChg chg="add mod">
          <ac:chgData name="Касьян Сергій" userId="df639e90-afb7-442b-91bb-399b3b79a4e1" providerId="ADAL" clId="{91FA91B9-A1FA-4757-ACBF-2E1B69D2CD7D}" dt="2021-01-24T18:44:52.652" v="865"/>
          <ac:picMkLst>
            <pc:docMk/>
            <pc:sldMk cId="2015130834" sldId="285"/>
            <ac:picMk id="16" creationId="{1DF692EB-711A-4CBD-979C-272099825175}"/>
          </ac:picMkLst>
        </pc:picChg>
      </pc:sldChg>
      <pc:sldChg chg="addSp modSp new mod">
        <pc:chgData name="Касьян Сергій" userId="df639e90-afb7-442b-91bb-399b3b79a4e1" providerId="ADAL" clId="{91FA91B9-A1FA-4757-ACBF-2E1B69D2CD7D}" dt="2021-01-24T18:44:54.710" v="866"/>
        <pc:sldMkLst>
          <pc:docMk/>
          <pc:sldMk cId="1019907979" sldId="286"/>
        </pc:sldMkLst>
        <pc:spChg chg="add mod">
          <ac:chgData name="Касьян Сергій" userId="df639e90-afb7-442b-91bb-399b3b79a4e1" providerId="ADAL" clId="{91FA91B9-A1FA-4757-ACBF-2E1B69D2CD7D}" dt="2021-01-24T18:43:35.225" v="851" actId="207"/>
          <ac:spMkLst>
            <pc:docMk/>
            <pc:sldMk cId="1019907979" sldId="286"/>
            <ac:spMk id="4" creationId="{54B847A0-713A-41E2-829F-E531B20EF18D}"/>
          </ac:spMkLst>
        </pc:spChg>
        <pc:spChg chg="add mod">
          <ac:chgData name="Касьян Сергій" userId="df639e90-afb7-442b-91bb-399b3b79a4e1" providerId="ADAL" clId="{91FA91B9-A1FA-4757-ACBF-2E1B69D2CD7D}" dt="2021-01-24T18:43:39.267" v="852" actId="207"/>
          <ac:spMkLst>
            <pc:docMk/>
            <pc:sldMk cId="1019907979" sldId="286"/>
            <ac:spMk id="5" creationId="{06F1007C-8521-425B-B935-81EC1C58AA0E}"/>
          </ac:spMkLst>
        </pc:spChg>
        <pc:spChg chg="add mod">
          <ac:chgData name="Касьян Сергій" userId="df639e90-afb7-442b-91bb-399b3b79a4e1" providerId="ADAL" clId="{91FA91B9-A1FA-4757-ACBF-2E1B69D2CD7D}" dt="2021-01-24T18:43:42.380" v="853" actId="207"/>
          <ac:spMkLst>
            <pc:docMk/>
            <pc:sldMk cId="1019907979" sldId="286"/>
            <ac:spMk id="6" creationId="{D19609D2-F9A5-4A1D-9300-41982481E406}"/>
          </ac:spMkLst>
        </pc:spChg>
        <pc:spChg chg="add mod">
          <ac:chgData name="Касьян Сергій" userId="df639e90-afb7-442b-91bb-399b3b79a4e1" providerId="ADAL" clId="{91FA91B9-A1FA-4757-ACBF-2E1B69D2CD7D}" dt="2021-01-24T18:43:46.917" v="854" actId="207"/>
          <ac:spMkLst>
            <pc:docMk/>
            <pc:sldMk cId="1019907979" sldId="286"/>
            <ac:spMk id="7" creationId="{671EF533-5B2F-4D60-AFFB-68C66FD18658}"/>
          </ac:spMkLst>
        </pc:spChg>
        <pc:spChg chg="add mod">
          <ac:chgData name="Касьян Сергій" userId="df639e90-afb7-442b-91bb-399b3b79a4e1" providerId="ADAL" clId="{91FA91B9-A1FA-4757-ACBF-2E1B69D2CD7D}" dt="2021-01-24T18:43:50.241" v="855" actId="207"/>
          <ac:spMkLst>
            <pc:docMk/>
            <pc:sldMk cId="1019907979" sldId="286"/>
            <ac:spMk id="8" creationId="{E304E1BC-16B2-4FB7-AFB1-9639983B350A}"/>
          </ac:spMkLst>
        </pc:spChg>
        <pc:spChg chg="add mod">
          <ac:chgData name="Касьян Сергій" userId="df639e90-afb7-442b-91bb-399b3b79a4e1" providerId="ADAL" clId="{91FA91B9-A1FA-4757-ACBF-2E1B69D2CD7D}" dt="2021-01-24T18:43:53.913" v="856" actId="207"/>
          <ac:spMkLst>
            <pc:docMk/>
            <pc:sldMk cId="1019907979" sldId="286"/>
            <ac:spMk id="9" creationId="{F71BB3B8-828A-4713-9C54-E3A9868172D8}"/>
          </ac:spMkLst>
        </pc:spChg>
        <pc:spChg chg="add mod">
          <ac:chgData name="Касьян Сергій" userId="df639e90-afb7-442b-91bb-399b3b79a4e1" providerId="ADAL" clId="{91FA91B9-A1FA-4757-ACBF-2E1B69D2CD7D}" dt="2021-01-24T18:43:23.379" v="850"/>
          <ac:spMkLst>
            <pc:docMk/>
            <pc:sldMk cId="1019907979" sldId="286"/>
            <ac:spMk id="10" creationId="{F5864C4B-9380-4B05-88C8-2E814B1FA85F}"/>
          </ac:spMkLst>
        </pc:spChg>
        <pc:spChg chg="add mod">
          <ac:chgData name="Касьян Сергій" userId="df639e90-afb7-442b-91bb-399b3b79a4e1" providerId="ADAL" clId="{91FA91B9-A1FA-4757-ACBF-2E1B69D2CD7D}" dt="2021-01-24T18:43:23.379" v="850"/>
          <ac:spMkLst>
            <pc:docMk/>
            <pc:sldMk cId="1019907979" sldId="286"/>
            <ac:spMk id="11" creationId="{7A2737E5-B574-4033-8B55-DA418755C326}"/>
          </ac:spMkLst>
        </pc:spChg>
        <pc:spChg chg="add mod">
          <ac:chgData name="Касьян Сергій" userId="df639e90-afb7-442b-91bb-399b3b79a4e1" providerId="ADAL" clId="{91FA91B9-A1FA-4757-ACBF-2E1B69D2CD7D}" dt="2021-01-24T18:43:23.379" v="850"/>
          <ac:spMkLst>
            <pc:docMk/>
            <pc:sldMk cId="1019907979" sldId="286"/>
            <ac:spMk id="12" creationId="{9389E117-994C-4404-8087-9AD4B2950EA6}"/>
          </ac:spMkLst>
        </pc:spChg>
        <pc:spChg chg="add mod">
          <ac:chgData name="Касьян Сергій" userId="df639e90-afb7-442b-91bb-399b3b79a4e1" providerId="ADAL" clId="{91FA91B9-A1FA-4757-ACBF-2E1B69D2CD7D}" dt="2021-01-24T18:43:23.379" v="850"/>
          <ac:spMkLst>
            <pc:docMk/>
            <pc:sldMk cId="1019907979" sldId="286"/>
            <ac:spMk id="13" creationId="{9C6652EE-6AD8-480E-9CAE-47A8A275E9AF}"/>
          </ac:spMkLst>
        </pc:spChg>
        <pc:spChg chg="add mod">
          <ac:chgData name="Касьян Сергій" userId="df639e90-afb7-442b-91bb-399b3b79a4e1" providerId="ADAL" clId="{91FA91B9-A1FA-4757-ACBF-2E1B69D2CD7D}" dt="2021-01-24T18:43:23.379" v="850"/>
          <ac:spMkLst>
            <pc:docMk/>
            <pc:sldMk cId="1019907979" sldId="286"/>
            <ac:spMk id="14" creationId="{FB111630-CEB0-4409-811F-0946998F4937}"/>
          </ac:spMkLst>
        </pc:spChg>
        <pc:spChg chg="add mod">
          <ac:chgData name="Касьян Сергій" userId="df639e90-afb7-442b-91bb-399b3b79a4e1" providerId="ADAL" clId="{91FA91B9-A1FA-4757-ACBF-2E1B69D2CD7D}" dt="2021-01-24T18:43:23.379" v="850"/>
          <ac:spMkLst>
            <pc:docMk/>
            <pc:sldMk cId="1019907979" sldId="286"/>
            <ac:spMk id="15" creationId="{3A624915-9E63-478A-A552-C0318CC00DCA}"/>
          </ac:spMkLst>
        </pc:spChg>
        <pc:picChg chg="add mod">
          <ac:chgData name="Касьян Сергій" userId="df639e90-afb7-442b-91bb-399b3b79a4e1" providerId="ADAL" clId="{91FA91B9-A1FA-4757-ACBF-2E1B69D2CD7D}" dt="2021-01-24T18:44:54.710" v="866"/>
          <ac:picMkLst>
            <pc:docMk/>
            <pc:sldMk cId="1019907979" sldId="286"/>
            <ac:picMk id="16" creationId="{C596463C-0427-4EA6-A6E9-36CB52FCD4DE}"/>
          </ac:picMkLst>
        </pc:picChg>
      </pc:sldChg>
      <pc:sldChg chg="addSp delSp modSp new mod">
        <pc:chgData name="Касьян Сергій" userId="df639e90-afb7-442b-91bb-399b3b79a4e1" providerId="ADAL" clId="{91FA91B9-A1FA-4757-ACBF-2E1B69D2CD7D}" dt="2021-01-24T18:47:44.442" v="871"/>
        <pc:sldMkLst>
          <pc:docMk/>
          <pc:sldMk cId="3362737890" sldId="287"/>
        </pc:sldMkLst>
        <pc:spChg chg="add mod">
          <ac:chgData name="Касьян Сергій" userId="df639e90-afb7-442b-91bb-399b3b79a4e1" providerId="ADAL" clId="{91FA91B9-A1FA-4757-ACBF-2E1B69D2CD7D}" dt="2021-01-24T18:44:14.089" v="859" actId="207"/>
          <ac:spMkLst>
            <pc:docMk/>
            <pc:sldMk cId="3362737890" sldId="287"/>
            <ac:spMk id="4" creationId="{7383364B-CE11-4151-B869-295DD46EFE67}"/>
          </ac:spMkLst>
        </pc:spChg>
        <pc:spChg chg="add mod">
          <ac:chgData name="Касьян Сергій" userId="df639e90-afb7-442b-91bb-399b3b79a4e1" providerId="ADAL" clId="{91FA91B9-A1FA-4757-ACBF-2E1B69D2CD7D}" dt="2021-01-24T18:44:17.560" v="860" actId="207"/>
          <ac:spMkLst>
            <pc:docMk/>
            <pc:sldMk cId="3362737890" sldId="287"/>
            <ac:spMk id="5" creationId="{98649793-050A-4185-BF6D-C4298795DA6F}"/>
          </ac:spMkLst>
        </pc:spChg>
        <pc:spChg chg="add mod">
          <ac:chgData name="Касьян Сергій" userId="df639e90-afb7-442b-91bb-399b3b79a4e1" providerId="ADAL" clId="{91FA91B9-A1FA-4757-ACBF-2E1B69D2CD7D}" dt="2021-01-24T18:44:21.734" v="861" actId="207"/>
          <ac:spMkLst>
            <pc:docMk/>
            <pc:sldMk cId="3362737890" sldId="287"/>
            <ac:spMk id="6" creationId="{922E6EE7-C781-4584-9C3E-BDD1CDAA565C}"/>
          </ac:spMkLst>
        </pc:spChg>
        <pc:spChg chg="add mod">
          <ac:chgData name="Касьян Сергій" userId="df639e90-afb7-442b-91bb-399b3b79a4e1" providerId="ADAL" clId="{91FA91B9-A1FA-4757-ACBF-2E1B69D2CD7D}" dt="2021-01-24T18:44:25.473" v="862" actId="207"/>
          <ac:spMkLst>
            <pc:docMk/>
            <pc:sldMk cId="3362737890" sldId="287"/>
            <ac:spMk id="7" creationId="{2FEA57BA-897A-429F-BB50-D3B456ADE0F4}"/>
          </ac:spMkLst>
        </pc:spChg>
        <pc:spChg chg="add mod">
          <ac:chgData name="Касьян Сергій" userId="df639e90-afb7-442b-91bb-399b3b79a4e1" providerId="ADAL" clId="{91FA91B9-A1FA-4757-ACBF-2E1B69D2CD7D}" dt="2021-01-24T18:44:29.110" v="863" actId="207"/>
          <ac:spMkLst>
            <pc:docMk/>
            <pc:sldMk cId="3362737890" sldId="287"/>
            <ac:spMk id="8" creationId="{CFD3CABC-D4D0-4A0C-A07A-B39C7132873C}"/>
          </ac:spMkLst>
        </pc:spChg>
        <pc:spChg chg="add mod">
          <ac:chgData name="Касьян Сергій" userId="df639e90-afb7-442b-91bb-399b3b79a4e1" providerId="ADAL" clId="{91FA91B9-A1FA-4757-ACBF-2E1B69D2CD7D}" dt="2021-01-24T18:44:33.608" v="864" actId="207"/>
          <ac:spMkLst>
            <pc:docMk/>
            <pc:sldMk cId="3362737890" sldId="287"/>
            <ac:spMk id="9" creationId="{EF9139D4-A452-45FD-9F8B-113BE818D075}"/>
          </ac:spMkLst>
        </pc:spChg>
        <pc:spChg chg="add mod">
          <ac:chgData name="Касьян Сергій" userId="df639e90-afb7-442b-91bb-399b3b79a4e1" providerId="ADAL" clId="{91FA91B9-A1FA-4757-ACBF-2E1B69D2CD7D}" dt="2021-01-24T18:44:04.131" v="858"/>
          <ac:spMkLst>
            <pc:docMk/>
            <pc:sldMk cId="3362737890" sldId="287"/>
            <ac:spMk id="10" creationId="{4318B8CF-1C15-433A-A7E7-36F2C99680CD}"/>
          </ac:spMkLst>
        </pc:spChg>
        <pc:spChg chg="add mod">
          <ac:chgData name="Касьян Сергій" userId="df639e90-afb7-442b-91bb-399b3b79a4e1" providerId="ADAL" clId="{91FA91B9-A1FA-4757-ACBF-2E1B69D2CD7D}" dt="2021-01-24T18:44:04.131" v="858"/>
          <ac:spMkLst>
            <pc:docMk/>
            <pc:sldMk cId="3362737890" sldId="287"/>
            <ac:spMk id="11" creationId="{DE6F17FF-E6EE-4037-A9D2-E5C9553A1AD6}"/>
          </ac:spMkLst>
        </pc:spChg>
        <pc:spChg chg="add mod">
          <ac:chgData name="Касьян Сергій" userId="df639e90-afb7-442b-91bb-399b3b79a4e1" providerId="ADAL" clId="{91FA91B9-A1FA-4757-ACBF-2E1B69D2CD7D}" dt="2021-01-24T18:44:04.131" v="858"/>
          <ac:spMkLst>
            <pc:docMk/>
            <pc:sldMk cId="3362737890" sldId="287"/>
            <ac:spMk id="12" creationId="{736F6AD5-2DF3-40AA-B432-624A8EC5B40D}"/>
          </ac:spMkLst>
        </pc:spChg>
        <pc:spChg chg="add mod">
          <ac:chgData name="Касьян Сергій" userId="df639e90-afb7-442b-91bb-399b3b79a4e1" providerId="ADAL" clId="{91FA91B9-A1FA-4757-ACBF-2E1B69D2CD7D}" dt="2021-01-24T18:44:04.131" v="858"/>
          <ac:spMkLst>
            <pc:docMk/>
            <pc:sldMk cId="3362737890" sldId="287"/>
            <ac:spMk id="13" creationId="{AB7EA0FE-CBDA-408A-B47C-49077DCB0570}"/>
          </ac:spMkLst>
        </pc:spChg>
        <pc:spChg chg="add mod">
          <ac:chgData name="Касьян Сергій" userId="df639e90-afb7-442b-91bb-399b3b79a4e1" providerId="ADAL" clId="{91FA91B9-A1FA-4757-ACBF-2E1B69D2CD7D}" dt="2021-01-24T18:44:04.131" v="858"/>
          <ac:spMkLst>
            <pc:docMk/>
            <pc:sldMk cId="3362737890" sldId="287"/>
            <ac:spMk id="14" creationId="{128E50F7-4F54-4A91-A724-D1BE7CFD4AE9}"/>
          </ac:spMkLst>
        </pc:spChg>
        <pc:spChg chg="add mod">
          <ac:chgData name="Касьян Сергій" userId="df639e90-afb7-442b-91bb-399b3b79a4e1" providerId="ADAL" clId="{91FA91B9-A1FA-4757-ACBF-2E1B69D2CD7D}" dt="2021-01-24T18:44:04.131" v="858"/>
          <ac:spMkLst>
            <pc:docMk/>
            <pc:sldMk cId="3362737890" sldId="287"/>
            <ac:spMk id="15" creationId="{0B5D8913-AD86-4AE9-B484-DE49DF07052B}"/>
          </ac:spMkLst>
        </pc:spChg>
        <pc:spChg chg="add del mod">
          <ac:chgData name="Касьян Сергій" userId="df639e90-afb7-442b-91bb-399b3b79a4e1" providerId="ADAL" clId="{91FA91B9-A1FA-4757-ACBF-2E1B69D2CD7D}" dt="2021-01-24T18:47:44.442" v="871"/>
          <ac:spMkLst>
            <pc:docMk/>
            <pc:sldMk cId="3362737890" sldId="287"/>
            <ac:spMk id="17" creationId="{35463D40-4D2F-47A5-AD43-5D524730F28D}"/>
          </ac:spMkLst>
        </pc:spChg>
        <pc:spChg chg="add del mod">
          <ac:chgData name="Касьян Сергій" userId="df639e90-afb7-442b-91bb-399b3b79a4e1" providerId="ADAL" clId="{91FA91B9-A1FA-4757-ACBF-2E1B69D2CD7D}" dt="2021-01-24T18:47:44.442" v="871"/>
          <ac:spMkLst>
            <pc:docMk/>
            <pc:sldMk cId="3362737890" sldId="287"/>
            <ac:spMk id="18" creationId="{2E3BA1F6-0D95-4D27-92BF-45EC37B8655A}"/>
          </ac:spMkLst>
        </pc:spChg>
        <pc:spChg chg="add del mod">
          <ac:chgData name="Касьян Сергій" userId="df639e90-afb7-442b-91bb-399b3b79a4e1" providerId="ADAL" clId="{91FA91B9-A1FA-4757-ACBF-2E1B69D2CD7D}" dt="2021-01-24T18:47:44.442" v="871"/>
          <ac:spMkLst>
            <pc:docMk/>
            <pc:sldMk cId="3362737890" sldId="287"/>
            <ac:spMk id="19" creationId="{7BC2DB0C-2FC1-49E8-A561-E647CE12640C}"/>
          </ac:spMkLst>
        </pc:spChg>
        <pc:spChg chg="add del mod">
          <ac:chgData name="Касьян Сергій" userId="df639e90-afb7-442b-91bb-399b3b79a4e1" providerId="ADAL" clId="{91FA91B9-A1FA-4757-ACBF-2E1B69D2CD7D}" dt="2021-01-24T18:47:44.442" v="871"/>
          <ac:spMkLst>
            <pc:docMk/>
            <pc:sldMk cId="3362737890" sldId="287"/>
            <ac:spMk id="20" creationId="{4500E02B-8B0A-48BC-BCB4-B34006B47345}"/>
          </ac:spMkLst>
        </pc:spChg>
        <pc:spChg chg="add del mod">
          <ac:chgData name="Касьян Сергій" userId="df639e90-afb7-442b-91bb-399b3b79a4e1" providerId="ADAL" clId="{91FA91B9-A1FA-4757-ACBF-2E1B69D2CD7D}" dt="2021-01-24T18:47:44.442" v="871"/>
          <ac:spMkLst>
            <pc:docMk/>
            <pc:sldMk cId="3362737890" sldId="287"/>
            <ac:spMk id="21" creationId="{FA470800-7C75-4EE0-B747-AFE2931954D1}"/>
          </ac:spMkLst>
        </pc:spChg>
        <pc:spChg chg="add del mod">
          <ac:chgData name="Касьян Сергій" userId="df639e90-afb7-442b-91bb-399b3b79a4e1" providerId="ADAL" clId="{91FA91B9-A1FA-4757-ACBF-2E1B69D2CD7D}" dt="2021-01-24T18:47:44.442" v="871"/>
          <ac:spMkLst>
            <pc:docMk/>
            <pc:sldMk cId="3362737890" sldId="287"/>
            <ac:spMk id="22" creationId="{C1FDD572-150E-4E6A-8473-291D2C3B22CF}"/>
          </ac:spMkLst>
        </pc:spChg>
        <pc:spChg chg="add del mod">
          <ac:chgData name="Касьян Сергій" userId="df639e90-afb7-442b-91bb-399b3b79a4e1" providerId="ADAL" clId="{91FA91B9-A1FA-4757-ACBF-2E1B69D2CD7D}" dt="2021-01-24T18:47:44.442" v="871"/>
          <ac:spMkLst>
            <pc:docMk/>
            <pc:sldMk cId="3362737890" sldId="287"/>
            <ac:spMk id="23" creationId="{5F8473E9-CE77-44B6-8AE7-467CE2052211}"/>
          </ac:spMkLst>
        </pc:spChg>
        <pc:spChg chg="add del mod">
          <ac:chgData name="Касьян Сергій" userId="df639e90-afb7-442b-91bb-399b3b79a4e1" providerId="ADAL" clId="{91FA91B9-A1FA-4757-ACBF-2E1B69D2CD7D}" dt="2021-01-24T18:47:44.442" v="871"/>
          <ac:spMkLst>
            <pc:docMk/>
            <pc:sldMk cId="3362737890" sldId="287"/>
            <ac:spMk id="24" creationId="{DC6BE7DE-1C7E-44F5-A917-4075957F8774}"/>
          </ac:spMkLst>
        </pc:spChg>
        <pc:spChg chg="add del mod">
          <ac:chgData name="Касьян Сергій" userId="df639e90-afb7-442b-91bb-399b3b79a4e1" providerId="ADAL" clId="{91FA91B9-A1FA-4757-ACBF-2E1B69D2CD7D}" dt="2021-01-24T18:47:44.442" v="871"/>
          <ac:spMkLst>
            <pc:docMk/>
            <pc:sldMk cId="3362737890" sldId="287"/>
            <ac:spMk id="25" creationId="{88A7DF75-A411-4337-8D68-3BA3303344B9}"/>
          </ac:spMkLst>
        </pc:spChg>
        <pc:picChg chg="add mod">
          <ac:chgData name="Касьян Сергій" userId="df639e90-afb7-442b-91bb-399b3b79a4e1" providerId="ADAL" clId="{91FA91B9-A1FA-4757-ACBF-2E1B69D2CD7D}" dt="2021-01-24T18:44:57.812" v="867"/>
          <ac:picMkLst>
            <pc:docMk/>
            <pc:sldMk cId="3362737890" sldId="287"/>
            <ac:picMk id="16" creationId="{1583D35A-970C-4D05-A38E-B5CA04CEF81B}"/>
          </ac:picMkLst>
        </pc:picChg>
      </pc:sldChg>
      <pc:sldChg chg="addSp delSp modSp new mod">
        <pc:chgData name="Касьян Сергій" userId="df639e90-afb7-442b-91bb-399b3b79a4e1" providerId="ADAL" clId="{91FA91B9-A1FA-4757-ACBF-2E1B69D2CD7D}" dt="2021-01-24T18:49:31.798" v="887"/>
        <pc:sldMkLst>
          <pc:docMk/>
          <pc:sldMk cId="376395865" sldId="288"/>
        </pc:sldMkLst>
        <pc:spChg chg="add del mod">
          <ac:chgData name="Касьян Сергій" userId="df639e90-afb7-442b-91bb-399b3b79a4e1" providerId="ADAL" clId="{91FA91B9-A1FA-4757-ACBF-2E1B69D2CD7D}" dt="2021-01-24T18:48:10.661" v="877" actId="207"/>
          <ac:spMkLst>
            <pc:docMk/>
            <pc:sldMk cId="376395865" sldId="288"/>
            <ac:spMk id="4" creationId="{7EE0278B-401E-47E5-B70E-7294393DA928}"/>
          </ac:spMkLst>
        </pc:spChg>
        <pc:spChg chg="add del mod">
          <ac:chgData name="Касьян Сергій" userId="df639e90-afb7-442b-91bb-399b3b79a4e1" providerId="ADAL" clId="{91FA91B9-A1FA-4757-ACBF-2E1B69D2CD7D}" dt="2021-01-24T18:48:34.225" v="879" actId="207"/>
          <ac:spMkLst>
            <pc:docMk/>
            <pc:sldMk cId="376395865" sldId="288"/>
            <ac:spMk id="5" creationId="{5E8F4AAF-8D75-48FA-B860-B701ACF4BFF3}"/>
          </ac:spMkLst>
        </pc:spChg>
        <pc:spChg chg="add del mod">
          <ac:chgData name="Касьян Сергій" userId="df639e90-afb7-442b-91bb-399b3b79a4e1" providerId="ADAL" clId="{91FA91B9-A1FA-4757-ACBF-2E1B69D2CD7D}" dt="2021-01-24T18:48:57.748" v="882" actId="207"/>
          <ac:spMkLst>
            <pc:docMk/>
            <pc:sldMk cId="376395865" sldId="288"/>
            <ac:spMk id="6" creationId="{F95FA515-2576-420D-B89D-2303E446AE10}"/>
          </ac:spMkLst>
        </pc:spChg>
        <pc:spChg chg="add del mod">
          <ac:chgData name="Касьян Сергій" userId="df639e90-afb7-442b-91bb-399b3b79a4e1" providerId="ADAL" clId="{91FA91B9-A1FA-4757-ACBF-2E1B69D2CD7D}" dt="2021-01-24T18:49:24.025" v="886" actId="1076"/>
          <ac:spMkLst>
            <pc:docMk/>
            <pc:sldMk cId="376395865" sldId="288"/>
            <ac:spMk id="7" creationId="{0FF81463-C0F0-43F6-B533-7E4A32F822B6}"/>
          </ac:spMkLst>
        </pc:spChg>
        <pc:spChg chg="add del mod">
          <ac:chgData name="Касьян Сергій" userId="df639e90-afb7-442b-91bb-399b3b79a4e1" providerId="ADAL" clId="{91FA91B9-A1FA-4757-ACBF-2E1B69D2CD7D}" dt="2021-01-24T18:48:16.610" v="878" actId="207"/>
          <ac:spMkLst>
            <pc:docMk/>
            <pc:sldMk cId="376395865" sldId="288"/>
            <ac:spMk id="8" creationId="{89362DC1-582C-42D9-8583-6FD05D81D31B}"/>
          </ac:spMkLst>
        </pc:spChg>
        <pc:spChg chg="add del mod">
          <ac:chgData name="Касьян Сергій" userId="df639e90-afb7-442b-91bb-399b3b79a4e1" providerId="ADAL" clId="{91FA91B9-A1FA-4757-ACBF-2E1B69D2CD7D}" dt="2021-01-24T18:48:40.495" v="880" actId="207"/>
          <ac:spMkLst>
            <pc:docMk/>
            <pc:sldMk cId="376395865" sldId="288"/>
            <ac:spMk id="9" creationId="{9A674774-0789-4248-B073-2B240FD316B7}"/>
          </ac:spMkLst>
        </pc:spChg>
        <pc:spChg chg="add del mod">
          <ac:chgData name="Касьян Сергій" userId="df639e90-afb7-442b-91bb-399b3b79a4e1" providerId="ADAL" clId="{91FA91B9-A1FA-4757-ACBF-2E1B69D2CD7D}" dt="2021-01-24T18:49:01.685" v="883" actId="207"/>
          <ac:spMkLst>
            <pc:docMk/>
            <pc:sldMk cId="376395865" sldId="288"/>
            <ac:spMk id="10" creationId="{AF617EB0-15E9-4899-B236-3F8A7F3D9F26}"/>
          </ac:spMkLst>
        </pc:spChg>
        <pc:spChg chg="add del mod">
          <ac:chgData name="Касьян Сергій" userId="df639e90-afb7-442b-91bb-399b3b79a4e1" providerId="ADAL" clId="{91FA91B9-A1FA-4757-ACBF-2E1B69D2CD7D}" dt="2021-01-24T18:49:24.025" v="886" actId="1076"/>
          <ac:spMkLst>
            <pc:docMk/>
            <pc:sldMk cId="376395865" sldId="288"/>
            <ac:spMk id="11" creationId="{68E1F19E-AFAB-498D-A8C4-72CC3F45AA61}"/>
          </ac:spMkLst>
        </pc:spChg>
        <pc:spChg chg="add del mod">
          <ac:chgData name="Касьян Сергій" userId="df639e90-afb7-442b-91bb-399b3b79a4e1" providerId="ADAL" clId="{91FA91B9-A1FA-4757-ACBF-2E1B69D2CD7D}" dt="2021-01-24T18:47:58.628" v="876" actId="478"/>
          <ac:spMkLst>
            <pc:docMk/>
            <pc:sldMk cId="376395865" sldId="288"/>
            <ac:spMk id="12" creationId="{7D27E57B-3D34-4401-98D4-AB316F1435B4}"/>
          </ac:spMkLst>
        </pc:spChg>
        <pc:picChg chg="add mod">
          <ac:chgData name="Касьян Сергій" userId="df639e90-afb7-442b-91bb-399b3b79a4e1" providerId="ADAL" clId="{91FA91B9-A1FA-4757-ACBF-2E1B69D2CD7D}" dt="2021-01-24T18:49:31.798" v="887"/>
          <ac:picMkLst>
            <pc:docMk/>
            <pc:sldMk cId="376395865" sldId="288"/>
            <ac:picMk id="13" creationId="{2F902D7F-48E8-4C90-B65F-70AE7F616605}"/>
          </ac:picMkLst>
        </pc:picChg>
      </pc:sldChg>
      <pc:sldChg chg="new del">
        <pc:chgData name="Касьян Сергій" userId="df639e90-afb7-442b-91bb-399b3b79a4e1" providerId="ADAL" clId="{91FA91B9-A1FA-4757-ACBF-2E1B69D2CD7D}" dt="2021-01-24T18:47:37.218" v="869" actId="680"/>
        <pc:sldMkLst>
          <pc:docMk/>
          <pc:sldMk cId="1825976451" sldId="288"/>
        </pc:sldMkLst>
      </pc:sldChg>
      <pc:sldChg chg="addSp modSp new mod setBg">
        <pc:chgData name="Касьян Сергій" userId="df639e90-afb7-442b-91bb-399b3b79a4e1" providerId="ADAL" clId="{91FA91B9-A1FA-4757-ACBF-2E1B69D2CD7D}" dt="2021-01-24T18:55:28.469" v="969" actId="14100"/>
        <pc:sldMkLst>
          <pc:docMk/>
          <pc:sldMk cId="380738614" sldId="289"/>
        </pc:sldMkLst>
        <pc:spChg chg="add mod">
          <ac:chgData name="Касьян Сергій" userId="df639e90-afb7-442b-91bb-399b3b79a4e1" providerId="ADAL" clId="{91FA91B9-A1FA-4757-ACBF-2E1B69D2CD7D}" dt="2021-01-24T18:55:28.469" v="969" actId="14100"/>
          <ac:spMkLst>
            <pc:docMk/>
            <pc:sldMk cId="380738614" sldId="289"/>
            <ac:spMk id="5" creationId="{FE580A60-B6C9-4352-8409-CFD3FAB7C508}"/>
          </ac:spMkLst>
        </pc:spChg>
        <pc:picChg chg="add mod">
          <ac:chgData name="Касьян Сергій" userId="df639e90-afb7-442b-91bb-399b3b79a4e1" providerId="ADAL" clId="{91FA91B9-A1FA-4757-ACBF-2E1B69D2CD7D}" dt="2021-01-24T18:53:44.915" v="954"/>
          <ac:picMkLst>
            <pc:docMk/>
            <pc:sldMk cId="380738614" sldId="289"/>
            <ac:picMk id="6" creationId="{C4AE51C4-17C2-4724-96FB-8E1AF4CFAF65}"/>
          </ac:picMkLst>
        </pc:picChg>
        <pc:picChg chg="add mod">
          <ac:chgData name="Касьян Сергій" userId="df639e90-afb7-442b-91bb-399b3b79a4e1" providerId="ADAL" clId="{91FA91B9-A1FA-4757-ACBF-2E1B69D2CD7D}" dt="2021-01-24T18:55:24.271" v="968" actId="1076"/>
          <ac:picMkLst>
            <pc:docMk/>
            <pc:sldMk cId="380738614" sldId="289"/>
            <ac:picMk id="8" creationId="{6BA793E4-E540-416D-955A-A274FC49BF64}"/>
          </ac:picMkLst>
        </pc:picChg>
      </pc:sldChg>
      <pc:sldChg chg="addSp modSp new mod">
        <pc:chgData name="Касьян Сергій" userId="df639e90-afb7-442b-91bb-399b3b79a4e1" providerId="ADAL" clId="{91FA91B9-A1FA-4757-ACBF-2E1B69D2CD7D}" dt="2021-01-24T18:55:10.914" v="964" actId="962"/>
        <pc:sldMkLst>
          <pc:docMk/>
          <pc:sldMk cId="1298693044" sldId="290"/>
        </pc:sldMkLst>
        <pc:spChg chg="add mod">
          <ac:chgData name="Касьян Сергій" userId="df639e90-afb7-442b-91bb-399b3b79a4e1" providerId="ADAL" clId="{91FA91B9-A1FA-4757-ACBF-2E1B69D2CD7D}" dt="2021-01-24T18:54:33.514" v="960" actId="1076"/>
          <ac:spMkLst>
            <pc:docMk/>
            <pc:sldMk cId="1298693044" sldId="290"/>
            <ac:spMk id="5" creationId="{91006597-255C-4D77-AB52-26ABCAFB8FFE}"/>
          </ac:spMkLst>
        </pc:spChg>
        <pc:picChg chg="add mod">
          <ac:chgData name="Касьян Сергій" userId="df639e90-afb7-442b-91bb-399b3b79a4e1" providerId="ADAL" clId="{91FA91B9-A1FA-4757-ACBF-2E1B69D2CD7D}" dt="2021-01-24T18:54:08.768" v="956"/>
          <ac:picMkLst>
            <pc:docMk/>
            <pc:sldMk cId="1298693044" sldId="290"/>
            <ac:picMk id="4" creationId="{03D92354-A8C6-4092-82B0-AAEA86D34EB2}"/>
          </ac:picMkLst>
        </pc:picChg>
        <pc:picChg chg="add mod">
          <ac:chgData name="Касьян Сергій" userId="df639e90-afb7-442b-91bb-399b3b79a4e1" providerId="ADAL" clId="{91FA91B9-A1FA-4757-ACBF-2E1B69D2CD7D}" dt="2021-01-24T18:55:10.914" v="964" actId="962"/>
          <ac:picMkLst>
            <pc:docMk/>
            <pc:sldMk cId="1298693044" sldId="290"/>
            <ac:picMk id="7" creationId="{652162B2-1CD8-43EE-82B9-7810CE0A4C8A}"/>
          </ac:picMkLst>
        </pc:picChg>
      </pc:sldChg>
      <pc:sldChg chg="addSp modSp new mod ord">
        <pc:chgData name="Касьян Сергій" userId="df639e90-afb7-442b-91bb-399b3b79a4e1" providerId="ADAL" clId="{91FA91B9-A1FA-4757-ACBF-2E1B69D2CD7D}" dt="2021-01-24T18:57:12.215" v="978"/>
        <pc:sldMkLst>
          <pc:docMk/>
          <pc:sldMk cId="3430419876" sldId="291"/>
        </pc:sldMkLst>
        <pc:picChg chg="add mod">
          <ac:chgData name="Касьян Сергій" userId="df639e90-afb7-442b-91bb-399b3b79a4e1" providerId="ADAL" clId="{91FA91B9-A1FA-4757-ACBF-2E1B69D2CD7D}" dt="2021-01-24T18:57:02.442" v="975" actId="1076"/>
          <ac:picMkLst>
            <pc:docMk/>
            <pc:sldMk cId="3430419876" sldId="291"/>
            <ac:picMk id="4" creationId="{B940B219-0F10-4020-A4AB-515AFA2CAAFF}"/>
          </ac:picMkLst>
        </pc:picChg>
        <pc:picChg chg="add mod">
          <ac:chgData name="Касьян Сергій" userId="df639e90-afb7-442b-91bb-399b3b79a4e1" providerId="ADAL" clId="{91FA91B9-A1FA-4757-ACBF-2E1B69D2CD7D}" dt="2021-01-24T18:57:12.215" v="978"/>
          <ac:picMkLst>
            <pc:docMk/>
            <pc:sldMk cId="3430419876" sldId="291"/>
            <ac:picMk id="5" creationId="{00EC01B6-A4F3-4F04-9321-63C91D0D23F3}"/>
          </ac:picMkLst>
        </pc:picChg>
      </pc:sldChg>
      <pc:sldChg chg="addSp modSp new mod">
        <pc:chgData name="Касьян Сергій" userId="df639e90-afb7-442b-91bb-399b3b79a4e1" providerId="ADAL" clId="{91FA91B9-A1FA-4757-ACBF-2E1B69D2CD7D}" dt="2021-01-24T19:01:12.957" v="1006" actId="255"/>
        <pc:sldMkLst>
          <pc:docMk/>
          <pc:sldMk cId="344959423" sldId="292"/>
        </pc:sldMkLst>
        <pc:spChg chg="add mod">
          <ac:chgData name="Касьян Сергій" userId="df639e90-afb7-442b-91bb-399b3b79a4e1" providerId="ADAL" clId="{91FA91B9-A1FA-4757-ACBF-2E1B69D2CD7D}" dt="2021-01-24T19:00:27.009" v="998" actId="255"/>
          <ac:spMkLst>
            <pc:docMk/>
            <pc:sldMk cId="344959423" sldId="292"/>
            <ac:spMk id="7" creationId="{B9FF3A08-F534-44F8-90EC-249F87902F7F}"/>
          </ac:spMkLst>
        </pc:spChg>
        <pc:graphicFrameChg chg="add mod">
          <ac:chgData name="Касьян Сергій" userId="df639e90-afb7-442b-91bb-399b3b79a4e1" providerId="ADAL" clId="{91FA91B9-A1FA-4757-ACBF-2E1B69D2CD7D}" dt="2021-01-24T19:01:12.957" v="1006" actId="255"/>
          <ac:graphicFrameMkLst>
            <pc:docMk/>
            <pc:sldMk cId="344959423" sldId="292"/>
            <ac:graphicFrameMk id="4" creationId="{67D2A5EF-A924-4517-9615-C4928C983EF3}"/>
          </ac:graphicFrameMkLst>
        </pc:graphicFrameChg>
        <pc:picChg chg="add mod">
          <ac:chgData name="Касьян Сергій" userId="df639e90-afb7-442b-91bb-399b3b79a4e1" providerId="ADAL" clId="{91FA91B9-A1FA-4757-ACBF-2E1B69D2CD7D}" dt="2021-01-24T18:59:26.560" v="985"/>
          <ac:picMkLst>
            <pc:docMk/>
            <pc:sldMk cId="344959423" sldId="292"/>
            <ac:picMk id="5" creationId="{51BDBAD3-6A17-4EA0-B5A5-9C27E51ED462}"/>
          </ac:picMkLst>
        </pc:picChg>
      </pc:sldChg>
      <pc:sldChg chg="addSp modSp new mod">
        <pc:chgData name="Касьян Сергій" userId="df639e90-afb7-442b-91bb-399b3b79a4e1" providerId="ADAL" clId="{91FA91B9-A1FA-4757-ACBF-2E1B69D2CD7D}" dt="2021-01-24T19:03:18.365" v="1025" actId="122"/>
        <pc:sldMkLst>
          <pc:docMk/>
          <pc:sldMk cId="3110786879" sldId="293"/>
        </pc:sldMkLst>
        <pc:spChg chg="add mod">
          <ac:chgData name="Касьян Сергій" userId="df639e90-afb7-442b-91bb-399b3b79a4e1" providerId="ADAL" clId="{91FA91B9-A1FA-4757-ACBF-2E1B69D2CD7D}" dt="2021-01-24T19:03:18.365" v="1025" actId="122"/>
          <ac:spMkLst>
            <pc:docMk/>
            <pc:sldMk cId="3110786879" sldId="293"/>
            <ac:spMk id="7" creationId="{E7113577-5143-498E-81F2-CC26DCBC0CCF}"/>
          </ac:spMkLst>
        </pc:spChg>
        <pc:graphicFrameChg chg="add mod">
          <ac:chgData name="Касьян Сергій" userId="df639e90-afb7-442b-91bb-399b3b79a4e1" providerId="ADAL" clId="{91FA91B9-A1FA-4757-ACBF-2E1B69D2CD7D}" dt="2021-01-24T19:02:33.586" v="1016" actId="14100"/>
          <ac:graphicFrameMkLst>
            <pc:docMk/>
            <pc:sldMk cId="3110786879" sldId="293"/>
            <ac:graphicFrameMk id="4" creationId="{6DF59131-1A00-4D3B-8D3F-16798A21F41A}"/>
          </ac:graphicFrameMkLst>
        </pc:graphicFrameChg>
        <pc:picChg chg="add mod">
          <ac:chgData name="Касьян Сергій" userId="df639e90-afb7-442b-91bb-399b3b79a4e1" providerId="ADAL" clId="{91FA91B9-A1FA-4757-ACBF-2E1B69D2CD7D}" dt="2021-01-24T19:02:39.359" v="1017"/>
          <ac:picMkLst>
            <pc:docMk/>
            <pc:sldMk cId="3110786879" sldId="293"/>
            <ac:picMk id="5" creationId="{DA625445-0D4E-4690-963E-490D16E44A59}"/>
          </ac:picMkLst>
        </pc:picChg>
      </pc:sldChg>
      <pc:sldChg chg="addSp modSp new mod">
        <pc:chgData name="Касьян Сергій" userId="df639e90-afb7-442b-91bb-399b3b79a4e1" providerId="ADAL" clId="{91FA91B9-A1FA-4757-ACBF-2E1B69D2CD7D}" dt="2021-01-24T19:06:03.031" v="1046" actId="1076"/>
        <pc:sldMkLst>
          <pc:docMk/>
          <pc:sldMk cId="4213311534" sldId="294"/>
        </pc:sldMkLst>
        <pc:spChg chg="add mod">
          <ac:chgData name="Касьян Сергій" userId="df639e90-afb7-442b-91bb-399b3b79a4e1" providerId="ADAL" clId="{91FA91B9-A1FA-4757-ACBF-2E1B69D2CD7D}" dt="2021-01-24T19:05:35.925" v="1043" actId="122"/>
          <ac:spMkLst>
            <pc:docMk/>
            <pc:sldMk cId="4213311534" sldId="294"/>
            <ac:spMk id="7" creationId="{CA03C9FB-4C87-4185-A365-070E5D354214}"/>
          </ac:spMkLst>
        </pc:spChg>
        <pc:graphicFrameChg chg="add mod">
          <ac:chgData name="Касьян Сергій" userId="df639e90-afb7-442b-91bb-399b3b79a4e1" providerId="ADAL" clId="{91FA91B9-A1FA-4757-ACBF-2E1B69D2CD7D}" dt="2021-01-24T19:06:03.031" v="1046" actId="1076"/>
          <ac:graphicFrameMkLst>
            <pc:docMk/>
            <pc:sldMk cId="4213311534" sldId="294"/>
            <ac:graphicFrameMk id="4" creationId="{DEAFF15D-C978-4814-B059-498631930CED}"/>
          </ac:graphicFrameMkLst>
        </pc:graphicFrameChg>
        <pc:picChg chg="add mod">
          <ac:chgData name="Касьян Сергій" userId="df639e90-afb7-442b-91bb-399b3b79a4e1" providerId="ADAL" clId="{91FA91B9-A1FA-4757-ACBF-2E1B69D2CD7D}" dt="2021-01-24T19:05:02.176" v="1037"/>
          <ac:picMkLst>
            <pc:docMk/>
            <pc:sldMk cId="4213311534" sldId="294"/>
            <ac:picMk id="5" creationId="{CC442304-DCD6-4EB3-AD84-06034DFFF57C}"/>
          </ac:picMkLst>
        </pc:picChg>
      </pc:sldChg>
      <pc:sldChg chg="addSp modSp new setBg">
        <pc:chgData name="Касьян Сергій" userId="df639e90-afb7-442b-91bb-399b3b79a4e1" providerId="ADAL" clId="{91FA91B9-A1FA-4757-ACBF-2E1B69D2CD7D}" dt="2021-01-24T19:16:57.079" v="1050"/>
        <pc:sldMkLst>
          <pc:docMk/>
          <pc:sldMk cId="3212650912" sldId="295"/>
        </pc:sldMkLst>
        <pc:picChg chg="add mod">
          <ac:chgData name="Касьян Сергій" userId="df639e90-afb7-442b-91bb-399b3b79a4e1" providerId="ADAL" clId="{91FA91B9-A1FA-4757-ACBF-2E1B69D2CD7D}" dt="2021-01-24T19:11:18.254" v="1048"/>
          <ac:picMkLst>
            <pc:docMk/>
            <pc:sldMk cId="3212650912" sldId="295"/>
            <ac:picMk id="4" creationId="{E840E380-4CB9-4515-9930-4DA94401E9DA}"/>
          </ac:picMkLst>
        </pc:picChg>
      </pc:sldChg>
    </pc:docChg>
  </pc:docChgLst>
  <pc:docChgLst>
    <pc:chgData name="Касьян Сергій" userId="df639e90-afb7-442b-91bb-399b3b79a4e1" providerId="ADAL" clId="{1212A461-1717-47BC-9041-5E80BD20F569}"/>
    <pc:docChg chg="undo custSel modSld">
      <pc:chgData name="Касьян Сергій" userId="df639e90-afb7-442b-91bb-399b3b79a4e1" providerId="ADAL" clId="{1212A461-1717-47BC-9041-5E80BD20F569}" dt="2021-12-02T14:11:29.184" v="9" actId="164"/>
      <pc:docMkLst>
        <pc:docMk/>
      </pc:docMkLst>
      <pc:sldChg chg="addSp modSp mod">
        <pc:chgData name="Касьян Сергій" userId="df639e90-afb7-442b-91bb-399b3b79a4e1" providerId="ADAL" clId="{1212A461-1717-47BC-9041-5E80BD20F569}" dt="2021-12-02T13:26:14.232" v="3" actId="164"/>
        <pc:sldMkLst>
          <pc:docMk/>
          <pc:sldMk cId="533254642" sldId="268"/>
        </pc:sldMkLst>
        <pc:spChg chg="mod">
          <ac:chgData name="Касьян Сергій" userId="df639e90-afb7-442b-91bb-399b3b79a4e1" providerId="ADAL" clId="{1212A461-1717-47BC-9041-5E80BD20F569}" dt="2021-12-02T13:23:55.519" v="1" actId="1076"/>
          <ac:spMkLst>
            <pc:docMk/>
            <pc:sldMk cId="533254642" sldId="268"/>
            <ac:spMk id="6" creationId="{F8B65C21-6E4D-4983-B089-690C364BCA08}"/>
          </ac:spMkLst>
        </pc:spChg>
        <pc:spChg chg="mod">
          <ac:chgData name="Касьян Сергій" userId="df639e90-afb7-442b-91bb-399b3b79a4e1" providerId="ADAL" clId="{1212A461-1717-47BC-9041-5E80BD20F569}" dt="2021-12-02T13:24:44.191" v="2" actId="164"/>
          <ac:spMkLst>
            <pc:docMk/>
            <pc:sldMk cId="533254642" sldId="268"/>
            <ac:spMk id="13" creationId="{8E149CAB-93D1-4632-93D5-F11820E53A17}"/>
          </ac:spMkLst>
        </pc:spChg>
        <pc:spChg chg="mod">
          <ac:chgData name="Касьян Сергій" userId="df639e90-afb7-442b-91bb-399b3b79a4e1" providerId="ADAL" clId="{1212A461-1717-47BC-9041-5E80BD20F569}" dt="2021-12-02T13:24:44.191" v="2" actId="164"/>
          <ac:spMkLst>
            <pc:docMk/>
            <pc:sldMk cId="533254642" sldId="268"/>
            <ac:spMk id="20" creationId="{84AADC76-A220-40A7-8BB0-FE5233E924A5}"/>
          </ac:spMkLst>
        </pc:spChg>
        <pc:spChg chg="mod">
          <ac:chgData name="Касьян Сергій" userId="df639e90-afb7-442b-91bb-399b3b79a4e1" providerId="ADAL" clId="{1212A461-1717-47BC-9041-5E80BD20F569}" dt="2021-12-02T13:24:44.191" v="2" actId="164"/>
          <ac:spMkLst>
            <pc:docMk/>
            <pc:sldMk cId="533254642" sldId="268"/>
            <ac:spMk id="21" creationId="{4689E9D1-DD04-4318-8B9B-25634245C5C6}"/>
          </ac:spMkLst>
        </pc:spChg>
        <pc:spChg chg="mod">
          <ac:chgData name="Касьян Сергій" userId="df639e90-afb7-442b-91bb-399b3b79a4e1" providerId="ADAL" clId="{1212A461-1717-47BC-9041-5E80BD20F569}" dt="2021-12-02T13:24:44.191" v="2" actId="164"/>
          <ac:spMkLst>
            <pc:docMk/>
            <pc:sldMk cId="533254642" sldId="268"/>
            <ac:spMk id="22" creationId="{133A6BC9-8BD2-4A3D-876F-90BC9F0509FE}"/>
          </ac:spMkLst>
        </pc:spChg>
        <pc:grpChg chg="add mod">
          <ac:chgData name="Касьян Сергій" userId="df639e90-afb7-442b-91bb-399b3b79a4e1" providerId="ADAL" clId="{1212A461-1717-47BC-9041-5E80BD20F569}" dt="2021-12-02T13:26:14.232" v="3" actId="164"/>
          <ac:grpSpMkLst>
            <pc:docMk/>
            <pc:sldMk cId="533254642" sldId="268"/>
            <ac:grpSpMk id="5" creationId="{067677C7-3C37-4D12-97AE-54CE17A1DECB}"/>
          </ac:grpSpMkLst>
        </pc:grpChg>
        <pc:grpChg chg="add mod">
          <ac:chgData name="Касьян Сергій" userId="df639e90-afb7-442b-91bb-399b3b79a4e1" providerId="ADAL" clId="{1212A461-1717-47BC-9041-5E80BD20F569}" dt="2021-12-02T13:26:14.232" v="3" actId="164"/>
          <ac:grpSpMkLst>
            <pc:docMk/>
            <pc:sldMk cId="533254642" sldId="268"/>
            <ac:grpSpMk id="7" creationId="{2247DE47-FDB5-4C0C-8C01-9DE6E5CC8257}"/>
          </ac:grpSpMkLst>
        </pc:grpChg>
        <pc:picChg chg="mod">
          <ac:chgData name="Касьян Сергій" userId="df639e90-afb7-442b-91bb-399b3b79a4e1" providerId="ADAL" clId="{1212A461-1717-47BC-9041-5E80BD20F569}" dt="2021-12-02T13:24:44.191" v="2" actId="164"/>
          <ac:picMkLst>
            <pc:docMk/>
            <pc:sldMk cId="533254642" sldId="268"/>
            <ac:picMk id="8" creationId="{92CF26DE-A89A-49F0-AE25-6AB1E15D150C}"/>
          </ac:picMkLst>
        </pc:picChg>
        <pc:picChg chg="mod">
          <ac:chgData name="Касьян Сергій" userId="df639e90-afb7-442b-91bb-399b3b79a4e1" providerId="ADAL" clId="{1212A461-1717-47BC-9041-5E80BD20F569}" dt="2021-12-02T13:24:44.191" v="2" actId="164"/>
          <ac:picMkLst>
            <pc:docMk/>
            <pc:sldMk cId="533254642" sldId="268"/>
            <ac:picMk id="10" creationId="{0450C228-7546-496B-B455-A1D9E100E7FC}"/>
          </ac:picMkLst>
        </pc:picChg>
        <pc:picChg chg="mod">
          <ac:chgData name="Касьян Сергій" userId="df639e90-afb7-442b-91bb-399b3b79a4e1" providerId="ADAL" clId="{1212A461-1717-47BC-9041-5E80BD20F569}" dt="2021-12-02T13:24:44.191" v="2" actId="164"/>
          <ac:picMkLst>
            <pc:docMk/>
            <pc:sldMk cId="533254642" sldId="268"/>
            <ac:picMk id="12" creationId="{FC8FD3F7-273E-4E1A-8956-49A4BDE9AC86}"/>
          </ac:picMkLst>
        </pc:picChg>
        <pc:picChg chg="mod">
          <ac:chgData name="Касьян Сергій" userId="df639e90-afb7-442b-91bb-399b3b79a4e1" providerId="ADAL" clId="{1212A461-1717-47BC-9041-5E80BD20F569}" dt="2021-12-02T13:24:44.191" v="2" actId="164"/>
          <ac:picMkLst>
            <pc:docMk/>
            <pc:sldMk cId="533254642" sldId="268"/>
            <ac:picMk id="2050" creationId="{5615EF63-2D54-4F50-B291-B53A127BD7A0}"/>
          </ac:picMkLst>
        </pc:picChg>
        <pc:picChg chg="mod">
          <ac:chgData name="Касьян Сергій" userId="df639e90-afb7-442b-91bb-399b3b79a4e1" providerId="ADAL" clId="{1212A461-1717-47BC-9041-5E80BD20F569}" dt="2021-12-02T13:24:44.191" v="2" actId="164"/>
          <ac:picMkLst>
            <pc:docMk/>
            <pc:sldMk cId="533254642" sldId="268"/>
            <ac:picMk id="2052" creationId="{AFD5D54C-1A16-48AC-AB5F-929347B1B642}"/>
          </ac:picMkLst>
        </pc:picChg>
        <pc:picChg chg="mod">
          <ac:chgData name="Касьян Сергій" userId="df639e90-afb7-442b-91bb-399b3b79a4e1" providerId="ADAL" clId="{1212A461-1717-47BC-9041-5E80BD20F569}" dt="2021-12-02T13:24:44.191" v="2" actId="164"/>
          <ac:picMkLst>
            <pc:docMk/>
            <pc:sldMk cId="533254642" sldId="268"/>
            <ac:picMk id="2054" creationId="{83817D72-981C-458E-A112-2E61AFB239AB}"/>
          </ac:picMkLst>
        </pc:picChg>
        <pc:picChg chg="mod">
          <ac:chgData name="Касьян Сергій" userId="df639e90-afb7-442b-91bb-399b3b79a4e1" providerId="ADAL" clId="{1212A461-1717-47BC-9041-5E80BD20F569}" dt="2021-12-02T13:24:44.191" v="2" actId="164"/>
          <ac:picMkLst>
            <pc:docMk/>
            <pc:sldMk cId="533254642" sldId="268"/>
            <ac:picMk id="2056" creationId="{A8267E7C-9AC5-4BBB-AFEB-49DD2B271A89}"/>
          </ac:picMkLst>
        </pc:picChg>
        <pc:picChg chg="mod">
          <ac:chgData name="Касьян Сергій" userId="df639e90-afb7-442b-91bb-399b3b79a4e1" providerId="ADAL" clId="{1212A461-1717-47BC-9041-5E80BD20F569}" dt="2021-12-02T13:24:44.191" v="2" actId="164"/>
          <ac:picMkLst>
            <pc:docMk/>
            <pc:sldMk cId="533254642" sldId="268"/>
            <ac:picMk id="2058" creationId="{BAE6EB05-3E10-4760-A183-CE912A134B76}"/>
          </ac:picMkLst>
        </pc:picChg>
        <pc:picChg chg="mod">
          <ac:chgData name="Касьян Сергій" userId="df639e90-afb7-442b-91bb-399b3b79a4e1" providerId="ADAL" clId="{1212A461-1717-47BC-9041-5E80BD20F569}" dt="2021-12-02T13:26:14.232" v="3" actId="164"/>
          <ac:picMkLst>
            <pc:docMk/>
            <pc:sldMk cId="533254642" sldId="268"/>
            <ac:picMk id="2060" creationId="{AF7CE511-B248-4815-8F9E-2302AEB768EF}"/>
          </ac:picMkLst>
        </pc:picChg>
      </pc:sldChg>
      <pc:sldChg chg="addSp modSp">
        <pc:chgData name="Касьян Сергій" userId="df639e90-afb7-442b-91bb-399b3b79a4e1" providerId="ADAL" clId="{1212A461-1717-47BC-9041-5E80BD20F569}" dt="2021-12-02T14:00:01.209" v="4" actId="164"/>
        <pc:sldMkLst>
          <pc:docMk/>
          <pc:sldMk cId="3514572075" sldId="279"/>
        </pc:sldMkLst>
        <pc:spChg chg="mod">
          <ac:chgData name="Касьян Сергій" userId="df639e90-afb7-442b-91bb-399b3b79a4e1" providerId="ADAL" clId="{1212A461-1717-47BC-9041-5E80BD20F569}" dt="2021-12-02T14:00:01.209" v="4" actId="164"/>
          <ac:spMkLst>
            <pc:docMk/>
            <pc:sldMk cId="3514572075" sldId="279"/>
            <ac:spMk id="4" creationId="{57F793F4-7B67-45E5-8DEF-4EDCA5582A64}"/>
          </ac:spMkLst>
        </pc:spChg>
        <pc:spChg chg="mod">
          <ac:chgData name="Касьян Сергій" userId="df639e90-afb7-442b-91bb-399b3b79a4e1" providerId="ADAL" clId="{1212A461-1717-47BC-9041-5E80BD20F569}" dt="2021-12-02T14:00:01.209" v="4" actId="164"/>
          <ac:spMkLst>
            <pc:docMk/>
            <pc:sldMk cId="3514572075" sldId="279"/>
            <ac:spMk id="10" creationId="{DE13A67A-31FD-445E-8706-51DB2B4EC6BA}"/>
          </ac:spMkLst>
        </pc:spChg>
        <pc:spChg chg="mod">
          <ac:chgData name="Касьян Сергій" userId="df639e90-afb7-442b-91bb-399b3b79a4e1" providerId="ADAL" clId="{1212A461-1717-47BC-9041-5E80BD20F569}" dt="2021-12-02T14:00:01.209" v="4" actId="164"/>
          <ac:spMkLst>
            <pc:docMk/>
            <pc:sldMk cId="3514572075" sldId="279"/>
            <ac:spMk id="11" creationId="{88AF8A03-5D31-4678-A141-F5702773283E}"/>
          </ac:spMkLst>
        </pc:spChg>
        <pc:spChg chg="mod">
          <ac:chgData name="Касьян Сергій" userId="df639e90-afb7-442b-91bb-399b3b79a4e1" providerId="ADAL" clId="{1212A461-1717-47BC-9041-5E80BD20F569}" dt="2021-12-02T14:00:01.209" v="4" actId="164"/>
          <ac:spMkLst>
            <pc:docMk/>
            <pc:sldMk cId="3514572075" sldId="279"/>
            <ac:spMk id="13" creationId="{14A62AC3-BA3D-4114-86D3-457132CE3AAB}"/>
          </ac:spMkLst>
        </pc:spChg>
        <pc:spChg chg="mod">
          <ac:chgData name="Касьян Сергій" userId="df639e90-afb7-442b-91bb-399b3b79a4e1" providerId="ADAL" clId="{1212A461-1717-47BC-9041-5E80BD20F569}" dt="2021-12-02T14:00:01.209" v="4" actId="164"/>
          <ac:spMkLst>
            <pc:docMk/>
            <pc:sldMk cId="3514572075" sldId="279"/>
            <ac:spMk id="14" creationId="{FDA9A3DC-6FDC-42EF-837B-DCD4081637BC}"/>
          </ac:spMkLst>
        </pc:spChg>
        <pc:spChg chg="mod">
          <ac:chgData name="Касьян Сергій" userId="df639e90-afb7-442b-91bb-399b3b79a4e1" providerId="ADAL" clId="{1212A461-1717-47BC-9041-5E80BD20F569}" dt="2021-12-02T14:00:01.209" v="4" actId="164"/>
          <ac:spMkLst>
            <pc:docMk/>
            <pc:sldMk cId="3514572075" sldId="279"/>
            <ac:spMk id="16" creationId="{334829C4-6591-4A8C-992A-14E422957279}"/>
          </ac:spMkLst>
        </pc:spChg>
        <pc:spChg chg="mod">
          <ac:chgData name="Касьян Сергій" userId="df639e90-afb7-442b-91bb-399b3b79a4e1" providerId="ADAL" clId="{1212A461-1717-47BC-9041-5E80BD20F569}" dt="2021-12-02T14:00:01.209" v="4" actId="164"/>
          <ac:spMkLst>
            <pc:docMk/>
            <pc:sldMk cId="3514572075" sldId="279"/>
            <ac:spMk id="17" creationId="{984BD30A-7576-489A-B6AB-88E250381839}"/>
          </ac:spMkLst>
        </pc:spChg>
        <pc:spChg chg="mod">
          <ac:chgData name="Касьян Сергій" userId="df639e90-afb7-442b-91bb-399b3b79a4e1" providerId="ADAL" clId="{1212A461-1717-47BC-9041-5E80BD20F569}" dt="2021-12-02T14:00:01.209" v="4" actId="164"/>
          <ac:spMkLst>
            <pc:docMk/>
            <pc:sldMk cId="3514572075" sldId="279"/>
            <ac:spMk id="18" creationId="{F2CC3473-489A-408E-932A-F19EC8471500}"/>
          </ac:spMkLst>
        </pc:spChg>
        <pc:spChg chg="mod">
          <ac:chgData name="Касьян Сергій" userId="df639e90-afb7-442b-91bb-399b3b79a4e1" providerId="ADAL" clId="{1212A461-1717-47BC-9041-5E80BD20F569}" dt="2021-12-02T14:00:01.209" v="4" actId="164"/>
          <ac:spMkLst>
            <pc:docMk/>
            <pc:sldMk cId="3514572075" sldId="279"/>
            <ac:spMk id="19" creationId="{0CD309EC-ED1F-4A06-9F1E-C1AF1922D78B}"/>
          </ac:spMkLst>
        </pc:spChg>
        <pc:spChg chg="mod">
          <ac:chgData name="Касьян Сергій" userId="df639e90-afb7-442b-91bb-399b3b79a4e1" providerId="ADAL" clId="{1212A461-1717-47BC-9041-5E80BD20F569}" dt="2021-12-02T14:00:01.209" v="4" actId="164"/>
          <ac:spMkLst>
            <pc:docMk/>
            <pc:sldMk cId="3514572075" sldId="279"/>
            <ac:spMk id="20" creationId="{7AE44B8E-7981-4757-9217-E9F59BFAEA83}"/>
          </ac:spMkLst>
        </pc:spChg>
        <pc:grpChg chg="add mod">
          <ac:chgData name="Касьян Сергій" userId="df639e90-afb7-442b-91bb-399b3b79a4e1" providerId="ADAL" clId="{1212A461-1717-47BC-9041-5E80BD20F569}" dt="2021-12-02T14:00:01.209" v="4" actId="164"/>
          <ac:grpSpMkLst>
            <pc:docMk/>
            <pc:sldMk cId="3514572075" sldId="279"/>
            <ac:grpSpMk id="6" creationId="{A0437F7A-F174-4D51-9016-81B00CD2EAB5}"/>
          </ac:grpSpMkLst>
        </pc:grpChg>
      </pc:sldChg>
      <pc:sldChg chg="addSp modSp">
        <pc:chgData name="Касьян Сергій" userId="df639e90-afb7-442b-91bb-399b3b79a4e1" providerId="ADAL" clId="{1212A461-1717-47BC-9041-5E80BD20F569}" dt="2021-12-02T14:04:19.430" v="5" actId="164"/>
        <pc:sldMkLst>
          <pc:docMk/>
          <pc:sldMk cId="3075750804" sldId="280"/>
        </pc:sldMkLst>
        <pc:spChg chg="mod">
          <ac:chgData name="Касьян Сергій" userId="df639e90-afb7-442b-91bb-399b3b79a4e1" providerId="ADAL" clId="{1212A461-1717-47BC-9041-5E80BD20F569}" dt="2021-12-02T14:04:19.430" v="5" actId="164"/>
          <ac:spMkLst>
            <pc:docMk/>
            <pc:sldMk cId="3075750804" sldId="280"/>
            <ac:spMk id="4" creationId="{E2A8CC44-10AC-485B-BE26-75582AF167F6}"/>
          </ac:spMkLst>
        </pc:spChg>
        <pc:spChg chg="mod">
          <ac:chgData name="Касьян Сергій" userId="df639e90-afb7-442b-91bb-399b3b79a4e1" providerId="ADAL" clId="{1212A461-1717-47BC-9041-5E80BD20F569}" dt="2021-12-02T14:04:19.430" v="5" actId="164"/>
          <ac:spMkLst>
            <pc:docMk/>
            <pc:sldMk cId="3075750804" sldId="280"/>
            <ac:spMk id="5" creationId="{A634536E-E854-4815-B06A-8204B2DC54C2}"/>
          </ac:spMkLst>
        </pc:spChg>
        <pc:spChg chg="mod">
          <ac:chgData name="Касьян Сергій" userId="df639e90-afb7-442b-91bb-399b3b79a4e1" providerId="ADAL" clId="{1212A461-1717-47BC-9041-5E80BD20F569}" dt="2021-12-02T14:04:19.430" v="5" actId="164"/>
          <ac:spMkLst>
            <pc:docMk/>
            <pc:sldMk cId="3075750804" sldId="280"/>
            <ac:spMk id="6" creationId="{00654AF6-8C2F-427C-A947-5E77471E0386}"/>
          </ac:spMkLst>
        </pc:spChg>
        <pc:spChg chg="mod">
          <ac:chgData name="Касьян Сергій" userId="df639e90-afb7-442b-91bb-399b3b79a4e1" providerId="ADAL" clId="{1212A461-1717-47BC-9041-5E80BD20F569}" dt="2021-12-02T14:04:19.430" v="5" actId="164"/>
          <ac:spMkLst>
            <pc:docMk/>
            <pc:sldMk cId="3075750804" sldId="280"/>
            <ac:spMk id="7" creationId="{3B02D27A-6385-4928-BAF2-19E3410B58D6}"/>
          </ac:spMkLst>
        </pc:spChg>
        <pc:spChg chg="mod">
          <ac:chgData name="Касьян Сергій" userId="df639e90-afb7-442b-91bb-399b3b79a4e1" providerId="ADAL" clId="{1212A461-1717-47BC-9041-5E80BD20F569}" dt="2021-12-02T14:04:19.430" v="5" actId="164"/>
          <ac:spMkLst>
            <pc:docMk/>
            <pc:sldMk cId="3075750804" sldId="280"/>
            <ac:spMk id="8" creationId="{23767983-B277-4EBC-BB1C-90DAB445B37D}"/>
          </ac:spMkLst>
        </pc:spChg>
        <pc:spChg chg="mod">
          <ac:chgData name="Касьян Сергій" userId="df639e90-afb7-442b-91bb-399b3b79a4e1" providerId="ADAL" clId="{1212A461-1717-47BC-9041-5E80BD20F569}" dt="2021-12-02T14:04:19.430" v="5" actId="164"/>
          <ac:spMkLst>
            <pc:docMk/>
            <pc:sldMk cId="3075750804" sldId="280"/>
            <ac:spMk id="10" creationId="{02A75E76-D00E-45E9-A070-6B599DAF4B7A}"/>
          </ac:spMkLst>
        </pc:spChg>
        <pc:spChg chg="mod">
          <ac:chgData name="Касьян Сергій" userId="df639e90-afb7-442b-91bb-399b3b79a4e1" providerId="ADAL" clId="{1212A461-1717-47BC-9041-5E80BD20F569}" dt="2021-12-02T14:04:19.430" v="5" actId="164"/>
          <ac:spMkLst>
            <pc:docMk/>
            <pc:sldMk cId="3075750804" sldId="280"/>
            <ac:spMk id="11" creationId="{1B5AE2B1-3E17-4A36-A2E6-8005A5927C6C}"/>
          </ac:spMkLst>
        </pc:spChg>
        <pc:spChg chg="mod">
          <ac:chgData name="Касьян Сергій" userId="df639e90-afb7-442b-91bb-399b3b79a4e1" providerId="ADAL" clId="{1212A461-1717-47BC-9041-5E80BD20F569}" dt="2021-12-02T14:04:19.430" v="5" actId="164"/>
          <ac:spMkLst>
            <pc:docMk/>
            <pc:sldMk cId="3075750804" sldId="280"/>
            <ac:spMk id="12" creationId="{2B5852D2-E2A9-44B2-8EA0-1A815E2E880E}"/>
          </ac:spMkLst>
        </pc:spChg>
        <pc:spChg chg="mod">
          <ac:chgData name="Касьян Сергій" userId="df639e90-afb7-442b-91bb-399b3b79a4e1" providerId="ADAL" clId="{1212A461-1717-47BC-9041-5E80BD20F569}" dt="2021-12-02T14:04:19.430" v="5" actId="164"/>
          <ac:spMkLst>
            <pc:docMk/>
            <pc:sldMk cId="3075750804" sldId="280"/>
            <ac:spMk id="13" creationId="{69119C53-A70B-4536-BE97-EE00A3064A41}"/>
          </ac:spMkLst>
        </pc:spChg>
        <pc:spChg chg="mod">
          <ac:chgData name="Касьян Сергій" userId="df639e90-afb7-442b-91bb-399b3b79a4e1" providerId="ADAL" clId="{1212A461-1717-47BC-9041-5E80BD20F569}" dt="2021-12-02T14:04:19.430" v="5" actId="164"/>
          <ac:spMkLst>
            <pc:docMk/>
            <pc:sldMk cId="3075750804" sldId="280"/>
            <ac:spMk id="14" creationId="{A36139D0-13E6-4AD5-BEE1-A4F2DB2E97FD}"/>
          </ac:spMkLst>
        </pc:spChg>
        <pc:grpChg chg="add mod">
          <ac:chgData name="Касьян Сергій" userId="df639e90-afb7-442b-91bb-399b3b79a4e1" providerId="ADAL" clId="{1212A461-1717-47BC-9041-5E80BD20F569}" dt="2021-12-02T14:04:19.430" v="5" actId="164"/>
          <ac:grpSpMkLst>
            <pc:docMk/>
            <pc:sldMk cId="3075750804" sldId="280"/>
            <ac:grpSpMk id="15" creationId="{7C3F3525-AE6A-43BA-99D2-05B4E5F7B31B}"/>
          </ac:grpSpMkLst>
        </pc:grpChg>
      </pc:sldChg>
      <pc:sldChg chg="addSp modSp">
        <pc:chgData name="Касьян Сергій" userId="df639e90-afb7-442b-91bb-399b3b79a4e1" providerId="ADAL" clId="{1212A461-1717-47BC-9041-5E80BD20F569}" dt="2021-12-02T14:05:56.366" v="6" actId="164"/>
        <pc:sldMkLst>
          <pc:docMk/>
          <pc:sldMk cId="239608401" sldId="281"/>
        </pc:sldMkLst>
        <pc:spChg chg="mod">
          <ac:chgData name="Касьян Сергій" userId="df639e90-afb7-442b-91bb-399b3b79a4e1" providerId="ADAL" clId="{1212A461-1717-47BC-9041-5E80BD20F569}" dt="2021-12-02T14:05:56.366" v="6" actId="164"/>
          <ac:spMkLst>
            <pc:docMk/>
            <pc:sldMk cId="239608401" sldId="281"/>
            <ac:spMk id="4" creationId="{C49F9C60-E39C-4017-8C91-9B274D587294}"/>
          </ac:spMkLst>
        </pc:spChg>
        <pc:spChg chg="mod">
          <ac:chgData name="Касьян Сергій" userId="df639e90-afb7-442b-91bb-399b3b79a4e1" providerId="ADAL" clId="{1212A461-1717-47BC-9041-5E80BD20F569}" dt="2021-12-02T14:05:56.366" v="6" actId="164"/>
          <ac:spMkLst>
            <pc:docMk/>
            <pc:sldMk cId="239608401" sldId="281"/>
            <ac:spMk id="5" creationId="{EAFEA621-5812-4A2C-9712-3AC6C7849691}"/>
          </ac:spMkLst>
        </pc:spChg>
        <pc:spChg chg="mod">
          <ac:chgData name="Касьян Сергій" userId="df639e90-afb7-442b-91bb-399b3b79a4e1" providerId="ADAL" clId="{1212A461-1717-47BC-9041-5E80BD20F569}" dt="2021-12-02T14:05:56.366" v="6" actId="164"/>
          <ac:spMkLst>
            <pc:docMk/>
            <pc:sldMk cId="239608401" sldId="281"/>
            <ac:spMk id="6" creationId="{5D20A4D8-91F9-4757-BF86-F46C29A12A11}"/>
          </ac:spMkLst>
        </pc:spChg>
        <pc:spChg chg="mod">
          <ac:chgData name="Касьян Сергій" userId="df639e90-afb7-442b-91bb-399b3b79a4e1" providerId="ADAL" clId="{1212A461-1717-47BC-9041-5E80BD20F569}" dt="2021-12-02T14:05:56.366" v="6" actId="164"/>
          <ac:spMkLst>
            <pc:docMk/>
            <pc:sldMk cId="239608401" sldId="281"/>
            <ac:spMk id="7" creationId="{A5709689-6D5E-4549-8D60-A891E99FA515}"/>
          </ac:spMkLst>
        </pc:spChg>
        <pc:spChg chg="mod">
          <ac:chgData name="Касьян Сергій" userId="df639e90-afb7-442b-91bb-399b3b79a4e1" providerId="ADAL" clId="{1212A461-1717-47BC-9041-5E80BD20F569}" dt="2021-12-02T14:05:56.366" v="6" actId="164"/>
          <ac:spMkLst>
            <pc:docMk/>
            <pc:sldMk cId="239608401" sldId="281"/>
            <ac:spMk id="8" creationId="{00FC111B-AB70-401F-960E-3E26F51E7293}"/>
          </ac:spMkLst>
        </pc:spChg>
        <pc:spChg chg="mod">
          <ac:chgData name="Касьян Сергій" userId="df639e90-afb7-442b-91bb-399b3b79a4e1" providerId="ADAL" clId="{1212A461-1717-47BC-9041-5E80BD20F569}" dt="2021-12-02T14:05:56.366" v="6" actId="164"/>
          <ac:spMkLst>
            <pc:docMk/>
            <pc:sldMk cId="239608401" sldId="281"/>
            <ac:spMk id="9" creationId="{5C72FD1E-F871-4AE5-AF89-7AA7654C4219}"/>
          </ac:spMkLst>
        </pc:spChg>
        <pc:spChg chg="mod">
          <ac:chgData name="Касьян Сергій" userId="df639e90-afb7-442b-91bb-399b3b79a4e1" providerId="ADAL" clId="{1212A461-1717-47BC-9041-5E80BD20F569}" dt="2021-12-02T14:05:56.366" v="6" actId="164"/>
          <ac:spMkLst>
            <pc:docMk/>
            <pc:sldMk cId="239608401" sldId="281"/>
            <ac:spMk id="10" creationId="{1DFEFED3-6051-4388-A8B9-6CCB2179200D}"/>
          </ac:spMkLst>
        </pc:spChg>
        <pc:spChg chg="mod">
          <ac:chgData name="Касьян Сергій" userId="df639e90-afb7-442b-91bb-399b3b79a4e1" providerId="ADAL" clId="{1212A461-1717-47BC-9041-5E80BD20F569}" dt="2021-12-02T14:05:56.366" v="6" actId="164"/>
          <ac:spMkLst>
            <pc:docMk/>
            <pc:sldMk cId="239608401" sldId="281"/>
            <ac:spMk id="11" creationId="{5263987E-C9A0-4627-B790-6BC996FB2584}"/>
          </ac:spMkLst>
        </pc:spChg>
        <pc:spChg chg="mod">
          <ac:chgData name="Касьян Сергій" userId="df639e90-afb7-442b-91bb-399b3b79a4e1" providerId="ADAL" clId="{1212A461-1717-47BC-9041-5E80BD20F569}" dt="2021-12-02T14:05:56.366" v="6" actId="164"/>
          <ac:spMkLst>
            <pc:docMk/>
            <pc:sldMk cId="239608401" sldId="281"/>
            <ac:spMk id="12" creationId="{6BEB3950-1CC6-472E-80F6-5A91464E55D7}"/>
          </ac:spMkLst>
        </pc:spChg>
        <pc:spChg chg="mod">
          <ac:chgData name="Касьян Сергій" userId="df639e90-afb7-442b-91bb-399b3b79a4e1" providerId="ADAL" clId="{1212A461-1717-47BC-9041-5E80BD20F569}" dt="2021-12-02T14:05:56.366" v="6" actId="164"/>
          <ac:spMkLst>
            <pc:docMk/>
            <pc:sldMk cId="239608401" sldId="281"/>
            <ac:spMk id="13" creationId="{EEBD25BB-BFB4-4BF2-9C0C-185260529588}"/>
          </ac:spMkLst>
        </pc:spChg>
        <pc:grpChg chg="add mod">
          <ac:chgData name="Касьян Сергій" userId="df639e90-afb7-442b-91bb-399b3b79a4e1" providerId="ADAL" clId="{1212A461-1717-47BC-9041-5E80BD20F569}" dt="2021-12-02T14:05:56.366" v="6" actId="164"/>
          <ac:grpSpMkLst>
            <pc:docMk/>
            <pc:sldMk cId="239608401" sldId="281"/>
            <ac:grpSpMk id="15" creationId="{0D816E26-9E9A-40E4-895C-9B802388903D}"/>
          </ac:grpSpMkLst>
        </pc:grpChg>
      </pc:sldChg>
      <pc:sldChg chg="addSp modSp">
        <pc:chgData name="Касьян Сергій" userId="df639e90-afb7-442b-91bb-399b3b79a4e1" providerId="ADAL" clId="{1212A461-1717-47BC-9041-5E80BD20F569}" dt="2021-12-02T14:10:22.135" v="8" actId="164"/>
        <pc:sldMkLst>
          <pc:docMk/>
          <pc:sldMk cId="4108953258" sldId="282"/>
        </pc:sldMkLst>
        <pc:spChg chg="mod">
          <ac:chgData name="Касьян Сергій" userId="df639e90-afb7-442b-91bb-399b3b79a4e1" providerId="ADAL" clId="{1212A461-1717-47BC-9041-5E80BD20F569}" dt="2021-12-02T14:10:22.135" v="8" actId="164"/>
          <ac:spMkLst>
            <pc:docMk/>
            <pc:sldMk cId="4108953258" sldId="282"/>
            <ac:spMk id="4" creationId="{56D149F6-07FD-4FA6-A586-2E100E84F405}"/>
          </ac:spMkLst>
        </pc:spChg>
        <pc:spChg chg="mod">
          <ac:chgData name="Касьян Сергій" userId="df639e90-afb7-442b-91bb-399b3b79a4e1" providerId="ADAL" clId="{1212A461-1717-47BC-9041-5E80BD20F569}" dt="2021-12-02T14:10:22.135" v="8" actId="164"/>
          <ac:spMkLst>
            <pc:docMk/>
            <pc:sldMk cId="4108953258" sldId="282"/>
            <ac:spMk id="5" creationId="{377800FA-C6E0-46DC-AD88-2D6CAE0E1EDB}"/>
          </ac:spMkLst>
        </pc:spChg>
        <pc:spChg chg="mod">
          <ac:chgData name="Касьян Сергій" userId="df639e90-afb7-442b-91bb-399b3b79a4e1" providerId="ADAL" clId="{1212A461-1717-47BC-9041-5E80BD20F569}" dt="2021-12-02T14:10:22.135" v="8" actId="164"/>
          <ac:spMkLst>
            <pc:docMk/>
            <pc:sldMk cId="4108953258" sldId="282"/>
            <ac:spMk id="6" creationId="{030666D2-CF00-49F1-AE65-2E5D8B62F878}"/>
          </ac:spMkLst>
        </pc:spChg>
        <pc:spChg chg="mod">
          <ac:chgData name="Касьян Сергій" userId="df639e90-afb7-442b-91bb-399b3b79a4e1" providerId="ADAL" clId="{1212A461-1717-47BC-9041-5E80BD20F569}" dt="2021-12-02T14:10:22.135" v="8" actId="164"/>
          <ac:spMkLst>
            <pc:docMk/>
            <pc:sldMk cId="4108953258" sldId="282"/>
            <ac:spMk id="7" creationId="{12CFBA03-AB42-4276-878F-CD58D6A91B83}"/>
          </ac:spMkLst>
        </pc:spChg>
        <pc:spChg chg="mod">
          <ac:chgData name="Касьян Сергій" userId="df639e90-afb7-442b-91bb-399b3b79a4e1" providerId="ADAL" clId="{1212A461-1717-47BC-9041-5E80BD20F569}" dt="2021-12-02T14:10:22.135" v="8" actId="164"/>
          <ac:spMkLst>
            <pc:docMk/>
            <pc:sldMk cId="4108953258" sldId="282"/>
            <ac:spMk id="8" creationId="{B48835C1-AA48-4A2E-876E-3DCC67A269E0}"/>
          </ac:spMkLst>
        </pc:spChg>
        <pc:spChg chg="mod">
          <ac:chgData name="Касьян Сергій" userId="df639e90-afb7-442b-91bb-399b3b79a4e1" providerId="ADAL" clId="{1212A461-1717-47BC-9041-5E80BD20F569}" dt="2021-12-02T14:10:22.135" v="8" actId="164"/>
          <ac:spMkLst>
            <pc:docMk/>
            <pc:sldMk cId="4108953258" sldId="282"/>
            <ac:spMk id="9" creationId="{E7E80FDE-CA7C-4E0C-832E-43FC2ACC565D}"/>
          </ac:spMkLst>
        </pc:spChg>
        <pc:spChg chg="mod">
          <ac:chgData name="Касьян Сергій" userId="df639e90-afb7-442b-91bb-399b3b79a4e1" providerId="ADAL" clId="{1212A461-1717-47BC-9041-5E80BD20F569}" dt="2021-12-02T14:10:22.135" v="8" actId="164"/>
          <ac:spMkLst>
            <pc:docMk/>
            <pc:sldMk cId="4108953258" sldId="282"/>
            <ac:spMk id="10" creationId="{96BFD896-F8B7-4F13-86A8-45451317E1C6}"/>
          </ac:spMkLst>
        </pc:spChg>
        <pc:spChg chg="mod">
          <ac:chgData name="Касьян Сергій" userId="df639e90-afb7-442b-91bb-399b3b79a4e1" providerId="ADAL" clId="{1212A461-1717-47BC-9041-5E80BD20F569}" dt="2021-12-02T14:10:22.135" v="8" actId="164"/>
          <ac:spMkLst>
            <pc:docMk/>
            <pc:sldMk cId="4108953258" sldId="282"/>
            <ac:spMk id="11" creationId="{D7F33866-9E41-4A0C-B8A6-E5EE36227C80}"/>
          </ac:spMkLst>
        </pc:spChg>
        <pc:spChg chg="mod">
          <ac:chgData name="Касьян Сергій" userId="df639e90-afb7-442b-91bb-399b3b79a4e1" providerId="ADAL" clId="{1212A461-1717-47BC-9041-5E80BD20F569}" dt="2021-12-02T14:10:22.135" v="8" actId="164"/>
          <ac:spMkLst>
            <pc:docMk/>
            <pc:sldMk cId="4108953258" sldId="282"/>
            <ac:spMk id="12" creationId="{13C50761-C29B-471F-8E58-4E7B61D37196}"/>
          </ac:spMkLst>
        </pc:spChg>
        <pc:spChg chg="mod">
          <ac:chgData name="Касьян Сергій" userId="df639e90-afb7-442b-91bb-399b3b79a4e1" providerId="ADAL" clId="{1212A461-1717-47BC-9041-5E80BD20F569}" dt="2021-12-02T14:10:22.135" v="8" actId="164"/>
          <ac:spMkLst>
            <pc:docMk/>
            <pc:sldMk cId="4108953258" sldId="282"/>
            <ac:spMk id="13" creationId="{FDB5881E-8930-4170-8372-B99655844FEB}"/>
          </ac:spMkLst>
        </pc:spChg>
        <pc:spChg chg="mod">
          <ac:chgData name="Касьян Сергій" userId="df639e90-afb7-442b-91bb-399b3b79a4e1" providerId="ADAL" clId="{1212A461-1717-47BC-9041-5E80BD20F569}" dt="2021-12-02T14:10:22.135" v="8" actId="164"/>
          <ac:spMkLst>
            <pc:docMk/>
            <pc:sldMk cId="4108953258" sldId="282"/>
            <ac:spMk id="14" creationId="{763B9917-91F1-4ED1-82A2-9F0B1604254F}"/>
          </ac:spMkLst>
        </pc:spChg>
        <pc:spChg chg="mod">
          <ac:chgData name="Касьян Сергій" userId="df639e90-afb7-442b-91bb-399b3b79a4e1" providerId="ADAL" clId="{1212A461-1717-47BC-9041-5E80BD20F569}" dt="2021-12-02T14:10:22.135" v="8" actId="164"/>
          <ac:spMkLst>
            <pc:docMk/>
            <pc:sldMk cId="4108953258" sldId="282"/>
            <ac:spMk id="15" creationId="{5B5226D5-B0C2-4BFA-9CCE-8A1B2D70EB06}"/>
          </ac:spMkLst>
        </pc:spChg>
        <pc:grpChg chg="add mod">
          <ac:chgData name="Касьян Сергій" userId="df639e90-afb7-442b-91bb-399b3b79a4e1" providerId="ADAL" clId="{1212A461-1717-47BC-9041-5E80BD20F569}" dt="2021-12-02T14:10:22.135" v="8" actId="164"/>
          <ac:grpSpMkLst>
            <pc:docMk/>
            <pc:sldMk cId="4108953258" sldId="282"/>
            <ac:grpSpMk id="17" creationId="{BB768CB3-F8D6-4E54-8196-DEA588C80422}"/>
          </ac:grpSpMkLst>
        </pc:grpChg>
      </pc:sldChg>
      <pc:sldChg chg="addSp modSp">
        <pc:chgData name="Касьян Сергій" userId="df639e90-afb7-442b-91bb-399b3b79a4e1" providerId="ADAL" clId="{1212A461-1717-47BC-9041-5E80BD20F569}" dt="2021-12-02T14:08:47.233" v="7" actId="164"/>
        <pc:sldMkLst>
          <pc:docMk/>
          <pc:sldMk cId="1354894116" sldId="283"/>
        </pc:sldMkLst>
        <pc:spChg chg="mod">
          <ac:chgData name="Касьян Сергій" userId="df639e90-afb7-442b-91bb-399b3b79a4e1" providerId="ADAL" clId="{1212A461-1717-47BC-9041-5E80BD20F569}" dt="2021-12-02T14:08:47.233" v="7" actId="164"/>
          <ac:spMkLst>
            <pc:docMk/>
            <pc:sldMk cId="1354894116" sldId="283"/>
            <ac:spMk id="9" creationId="{5C72FD1E-F871-4AE5-AF89-7AA7654C4219}"/>
          </ac:spMkLst>
        </pc:spChg>
        <pc:spChg chg="mod">
          <ac:chgData name="Касьян Сергій" userId="df639e90-afb7-442b-91bb-399b3b79a4e1" providerId="ADAL" clId="{1212A461-1717-47BC-9041-5E80BD20F569}" dt="2021-12-02T14:08:47.233" v="7" actId="164"/>
          <ac:spMkLst>
            <pc:docMk/>
            <pc:sldMk cId="1354894116" sldId="283"/>
            <ac:spMk id="10" creationId="{1DFEFED3-6051-4388-A8B9-6CCB2179200D}"/>
          </ac:spMkLst>
        </pc:spChg>
        <pc:spChg chg="mod">
          <ac:chgData name="Касьян Сергій" userId="df639e90-afb7-442b-91bb-399b3b79a4e1" providerId="ADAL" clId="{1212A461-1717-47BC-9041-5E80BD20F569}" dt="2021-12-02T14:08:47.233" v="7" actId="164"/>
          <ac:spMkLst>
            <pc:docMk/>
            <pc:sldMk cId="1354894116" sldId="283"/>
            <ac:spMk id="11" creationId="{5263987E-C9A0-4627-B790-6BC996FB2584}"/>
          </ac:spMkLst>
        </pc:spChg>
        <pc:spChg chg="mod">
          <ac:chgData name="Касьян Сергій" userId="df639e90-afb7-442b-91bb-399b3b79a4e1" providerId="ADAL" clId="{1212A461-1717-47BC-9041-5E80BD20F569}" dt="2021-12-02T14:08:47.233" v="7" actId="164"/>
          <ac:spMkLst>
            <pc:docMk/>
            <pc:sldMk cId="1354894116" sldId="283"/>
            <ac:spMk id="12" creationId="{6BEB3950-1CC6-472E-80F6-5A91464E55D7}"/>
          </ac:spMkLst>
        </pc:spChg>
        <pc:spChg chg="mod">
          <ac:chgData name="Касьян Сергій" userId="df639e90-afb7-442b-91bb-399b3b79a4e1" providerId="ADAL" clId="{1212A461-1717-47BC-9041-5E80BD20F569}" dt="2021-12-02T14:08:47.233" v="7" actId="164"/>
          <ac:spMkLst>
            <pc:docMk/>
            <pc:sldMk cId="1354894116" sldId="283"/>
            <ac:spMk id="13" creationId="{EEBD25BB-BFB4-4BF2-9C0C-185260529588}"/>
          </ac:spMkLst>
        </pc:spChg>
        <pc:spChg chg="mod">
          <ac:chgData name="Касьян Сергій" userId="df639e90-afb7-442b-91bb-399b3b79a4e1" providerId="ADAL" clId="{1212A461-1717-47BC-9041-5E80BD20F569}" dt="2021-12-02T14:08:47.233" v="7" actId="164"/>
          <ac:spMkLst>
            <pc:docMk/>
            <pc:sldMk cId="1354894116" sldId="283"/>
            <ac:spMk id="15" creationId="{0AC9BC24-9AA7-4304-86A6-705F2D17DCDE}"/>
          </ac:spMkLst>
        </pc:spChg>
        <pc:spChg chg="mod">
          <ac:chgData name="Касьян Сергій" userId="df639e90-afb7-442b-91bb-399b3b79a4e1" providerId="ADAL" clId="{1212A461-1717-47BC-9041-5E80BD20F569}" dt="2021-12-02T14:08:47.233" v="7" actId="164"/>
          <ac:spMkLst>
            <pc:docMk/>
            <pc:sldMk cId="1354894116" sldId="283"/>
            <ac:spMk id="16" creationId="{C6145C45-A43C-40A9-92EA-35DD610303F6}"/>
          </ac:spMkLst>
        </pc:spChg>
        <pc:spChg chg="mod">
          <ac:chgData name="Касьян Сергій" userId="df639e90-afb7-442b-91bb-399b3b79a4e1" providerId="ADAL" clId="{1212A461-1717-47BC-9041-5E80BD20F569}" dt="2021-12-02T14:08:47.233" v="7" actId="164"/>
          <ac:spMkLst>
            <pc:docMk/>
            <pc:sldMk cId="1354894116" sldId="283"/>
            <ac:spMk id="17" creationId="{7C01337B-23F7-4438-8779-8934D0E53915}"/>
          </ac:spMkLst>
        </pc:spChg>
        <pc:spChg chg="mod">
          <ac:chgData name="Касьян Сергій" userId="df639e90-afb7-442b-91bb-399b3b79a4e1" providerId="ADAL" clId="{1212A461-1717-47BC-9041-5E80BD20F569}" dt="2021-12-02T14:08:47.233" v="7" actId="164"/>
          <ac:spMkLst>
            <pc:docMk/>
            <pc:sldMk cId="1354894116" sldId="283"/>
            <ac:spMk id="18" creationId="{FEBCEA9D-3707-45EE-AF79-4D9385EA66E2}"/>
          </ac:spMkLst>
        </pc:spChg>
        <pc:spChg chg="mod">
          <ac:chgData name="Касьян Сергій" userId="df639e90-afb7-442b-91bb-399b3b79a4e1" providerId="ADAL" clId="{1212A461-1717-47BC-9041-5E80BD20F569}" dt="2021-12-02T14:08:47.233" v="7" actId="164"/>
          <ac:spMkLst>
            <pc:docMk/>
            <pc:sldMk cId="1354894116" sldId="283"/>
            <ac:spMk id="19" creationId="{D3A3B9DA-C9C7-431B-8E55-BBC830864869}"/>
          </ac:spMkLst>
        </pc:spChg>
        <pc:spChg chg="mod">
          <ac:chgData name="Касьян Сергій" userId="df639e90-afb7-442b-91bb-399b3b79a4e1" providerId="ADAL" clId="{1212A461-1717-47BC-9041-5E80BD20F569}" dt="2021-12-02T14:08:47.233" v="7" actId="164"/>
          <ac:spMkLst>
            <pc:docMk/>
            <pc:sldMk cId="1354894116" sldId="283"/>
            <ac:spMk id="21" creationId="{0476484A-86C3-4CA6-8468-D6F8BCD770C7}"/>
          </ac:spMkLst>
        </pc:spChg>
        <pc:spChg chg="mod">
          <ac:chgData name="Касьян Сергій" userId="df639e90-afb7-442b-91bb-399b3b79a4e1" providerId="ADAL" clId="{1212A461-1717-47BC-9041-5E80BD20F569}" dt="2021-12-02T14:08:47.233" v="7" actId="164"/>
          <ac:spMkLst>
            <pc:docMk/>
            <pc:sldMk cId="1354894116" sldId="283"/>
            <ac:spMk id="23" creationId="{346CC9B3-819E-4E9F-8C19-C760CE611078}"/>
          </ac:spMkLst>
        </pc:spChg>
        <pc:grpChg chg="add mod">
          <ac:chgData name="Касьян Сергій" userId="df639e90-afb7-442b-91bb-399b3b79a4e1" providerId="ADAL" clId="{1212A461-1717-47BC-9041-5E80BD20F569}" dt="2021-12-02T14:08:47.233" v="7" actId="164"/>
          <ac:grpSpMkLst>
            <pc:docMk/>
            <pc:sldMk cId="1354894116" sldId="283"/>
            <ac:grpSpMk id="4" creationId="{9F9208FE-CA03-4B8E-937F-FC53165AD753}"/>
          </ac:grpSpMkLst>
        </pc:grpChg>
      </pc:sldChg>
      <pc:sldChg chg="addSp modSp">
        <pc:chgData name="Касьян Сергій" userId="df639e90-afb7-442b-91bb-399b3b79a4e1" providerId="ADAL" clId="{1212A461-1717-47BC-9041-5E80BD20F569}" dt="2021-12-02T14:11:29.184" v="9" actId="164"/>
        <pc:sldMkLst>
          <pc:docMk/>
          <pc:sldMk cId="303245435" sldId="284"/>
        </pc:sldMkLst>
        <pc:spChg chg="mod">
          <ac:chgData name="Касьян Сергій" userId="df639e90-afb7-442b-91bb-399b3b79a4e1" providerId="ADAL" clId="{1212A461-1717-47BC-9041-5E80BD20F569}" dt="2021-12-02T14:11:29.184" v="9" actId="164"/>
          <ac:spMkLst>
            <pc:docMk/>
            <pc:sldMk cId="303245435" sldId="284"/>
            <ac:spMk id="5" creationId="{651FE2F1-C358-4AF1-A41B-F8B80EEFB176}"/>
          </ac:spMkLst>
        </pc:spChg>
        <pc:spChg chg="mod">
          <ac:chgData name="Касьян Сергій" userId="df639e90-afb7-442b-91bb-399b3b79a4e1" providerId="ADAL" clId="{1212A461-1717-47BC-9041-5E80BD20F569}" dt="2021-12-02T14:11:29.184" v="9" actId="164"/>
          <ac:spMkLst>
            <pc:docMk/>
            <pc:sldMk cId="303245435" sldId="284"/>
            <ac:spMk id="6" creationId="{CF120D7E-9063-4AC5-82C9-5E071D63D87C}"/>
          </ac:spMkLst>
        </pc:spChg>
        <pc:spChg chg="mod">
          <ac:chgData name="Касьян Сергій" userId="df639e90-afb7-442b-91bb-399b3b79a4e1" providerId="ADAL" clId="{1212A461-1717-47BC-9041-5E80BD20F569}" dt="2021-12-02T14:11:29.184" v="9" actId="164"/>
          <ac:spMkLst>
            <pc:docMk/>
            <pc:sldMk cId="303245435" sldId="284"/>
            <ac:spMk id="7" creationId="{CCE17A22-9935-417B-8B78-E643A9965E76}"/>
          </ac:spMkLst>
        </pc:spChg>
        <pc:spChg chg="mod">
          <ac:chgData name="Касьян Сергій" userId="df639e90-afb7-442b-91bb-399b3b79a4e1" providerId="ADAL" clId="{1212A461-1717-47BC-9041-5E80BD20F569}" dt="2021-12-02T14:11:29.184" v="9" actId="164"/>
          <ac:spMkLst>
            <pc:docMk/>
            <pc:sldMk cId="303245435" sldId="284"/>
            <ac:spMk id="8" creationId="{ACB34970-1C17-41F2-905D-A69C40FB2F46}"/>
          </ac:spMkLst>
        </pc:spChg>
        <pc:spChg chg="mod">
          <ac:chgData name="Касьян Сергій" userId="df639e90-afb7-442b-91bb-399b3b79a4e1" providerId="ADAL" clId="{1212A461-1717-47BC-9041-5E80BD20F569}" dt="2021-12-02T14:11:29.184" v="9" actId="164"/>
          <ac:spMkLst>
            <pc:docMk/>
            <pc:sldMk cId="303245435" sldId="284"/>
            <ac:spMk id="9" creationId="{40FA37D8-25D3-4CB9-B0A2-28D40FD27931}"/>
          </ac:spMkLst>
        </pc:spChg>
        <pc:spChg chg="mod">
          <ac:chgData name="Касьян Сергій" userId="df639e90-afb7-442b-91bb-399b3b79a4e1" providerId="ADAL" clId="{1212A461-1717-47BC-9041-5E80BD20F569}" dt="2021-12-02T14:11:29.184" v="9" actId="164"/>
          <ac:spMkLst>
            <pc:docMk/>
            <pc:sldMk cId="303245435" sldId="284"/>
            <ac:spMk id="10" creationId="{1BC600EB-CBFC-447F-BD3C-7066094CDC39}"/>
          </ac:spMkLst>
        </pc:spChg>
        <pc:spChg chg="mod">
          <ac:chgData name="Касьян Сергій" userId="df639e90-afb7-442b-91bb-399b3b79a4e1" providerId="ADAL" clId="{1212A461-1717-47BC-9041-5E80BD20F569}" dt="2021-12-02T14:11:29.184" v="9" actId="164"/>
          <ac:spMkLst>
            <pc:docMk/>
            <pc:sldMk cId="303245435" sldId="284"/>
            <ac:spMk id="11" creationId="{9BA0B5DF-4556-436A-808D-6F975D53512C}"/>
          </ac:spMkLst>
        </pc:spChg>
        <pc:spChg chg="mod">
          <ac:chgData name="Касьян Сергій" userId="df639e90-afb7-442b-91bb-399b3b79a4e1" providerId="ADAL" clId="{1212A461-1717-47BC-9041-5E80BD20F569}" dt="2021-12-02T14:11:29.184" v="9" actId="164"/>
          <ac:spMkLst>
            <pc:docMk/>
            <pc:sldMk cId="303245435" sldId="284"/>
            <ac:spMk id="12" creationId="{3D22872F-CD8A-4F50-ACBD-9627CE97AA56}"/>
          </ac:spMkLst>
        </pc:spChg>
        <pc:spChg chg="mod">
          <ac:chgData name="Касьян Сергій" userId="df639e90-afb7-442b-91bb-399b3b79a4e1" providerId="ADAL" clId="{1212A461-1717-47BC-9041-5E80BD20F569}" dt="2021-12-02T14:11:29.184" v="9" actId="164"/>
          <ac:spMkLst>
            <pc:docMk/>
            <pc:sldMk cId="303245435" sldId="284"/>
            <ac:spMk id="13" creationId="{3364A8E0-BED8-4003-91E6-BC805DE83BC9}"/>
          </ac:spMkLst>
        </pc:spChg>
        <pc:spChg chg="mod">
          <ac:chgData name="Касьян Сергій" userId="df639e90-afb7-442b-91bb-399b3b79a4e1" providerId="ADAL" clId="{1212A461-1717-47BC-9041-5E80BD20F569}" dt="2021-12-02T14:11:29.184" v="9" actId="164"/>
          <ac:spMkLst>
            <pc:docMk/>
            <pc:sldMk cId="303245435" sldId="284"/>
            <ac:spMk id="14" creationId="{E638A52D-52ED-485C-8CEB-AB58BF17B7EF}"/>
          </ac:spMkLst>
        </pc:spChg>
        <pc:spChg chg="mod">
          <ac:chgData name="Касьян Сергій" userId="df639e90-afb7-442b-91bb-399b3b79a4e1" providerId="ADAL" clId="{1212A461-1717-47BC-9041-5E80BD20F569}" dt="2021-12-02T14:11:29.184" v="9" actId="164"/>
          <ac:spMkLst>
            <pc:docMk/>
            <pc:sldMk cId="303245435" sldId="284"/>
            <ac:spMk id="15" creationId="{6853D463-ED24-415F-BC0B-8DE16DD047D4}"/>
          </ac:spMkLst>
        </pc:spChg>
        <pc:spChg chg="mod">
          <ac:chgData name="Касьян Сергій" userId="df639e90-afb7-442b-91bb-399b3b79a4e1" providerId="ADAL" clId="{1212A461-1717-47BC-9041-5E80BD20F569}" dt="2021-12-02T14:11:29.184" v="9" actId="164"/>
          <ac:spMkLst>
            <pc:docMk/>
            <pc:sldMk cId="303245435" sldId="284"/>
            <ac:spMk id="16" creationId="{2EFB36A0-519C-42CF-9B6F-D9C92A651DD7}"/>
          </ac:spMkLst>
        </pc:spChg>
        <pc:grpChg chg="add mod">
          <ac:chgData name="Касьян Сергій" userId="df639e90-afb7-442b-91bb-399b3b79a4e1" providerId="ADAL" clId="{1212A461-1717-47BC-9041-5E80BD20F569}" dt="2021-12-02T14:11:29.184" v="9" actId="164"/>
          <ac:grpSpMkLst>
            <pc:docMk/>
            <pc:sldMk cId="303245435" sldId="284"/>
            <ac:grpSpMk id="17" creationId="{9F66508C-E0DF-45B3-A883-0D1495848A13}"/>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38266887068007"/>
          <c:y val="0.11486540018928861"/>
          <c:w val="0.40462795423709735"/>
          <c:h val="0.66635756032354687"/>
        </c:manualLayout>
      </c:layout>
      <c:pieChart>
        <c:varyColors val="1"/>
        <c:ser>
          <c:idx val="0"/>
          <c:order val="0"/>
          <c:explosion val="2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39-4953-A17E-C8F4CDDBEC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39-4953-A17E-C8F4CDDBEC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39-4953-A17E-C8F4CDDBEC1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Лист1!$A$3:$A$5</c:f>
              <c:strCache>
                <c:ptCount val="3"/>
                <c:pt idx="0">
                  <c:v>Ні</c:v>
                </c:pt>
                <c:pt idx="1">
                  <c:v>Важко відповісти</c:v>
                </c:pt>
                <c:pt idx="2">
                  <c:v>Так</c:v>
                </c:pt>
              </c:strCache>
            </c:strRef>
          </c:cat>
          <c:val>
            <c:numRef>
              <c:f>Лист1!$B$3:$B$5</c:f>
              <c:numCache>
                <c:formatCode>0%</c:formatCode>
                <c:ptCount val="3"/>
                <c:pt idx="0" formatCode="0.00%">
                  <c:v>0.10299999999999999</c:v>
                </c:pt>
                <c:pt idx="1">
                  <c:v>0.06</c:v>
                </c:pt>
                <c:pt idx="2" formatCode="0.00%">
                  <c:v>0.83699999999999997</c:v>
                </c:pt>
              </c:numCache>
            </c:numRef>
          </c:val>
          <c:extLst>
            <c:ext xmlns:c16="http://schemas.microsoft.com/office/drawing/2014/chart" uri="{C3380CC4-5D6E-409C-BE32-E72D297353CC}">
              <c16:uniqueId val="{00000006-3239-4953-A17E-C8F4CDDBEC1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legendEntry>
      <c:layout>
        <c:manualLayout>
          <c:xMode val="edge"/>
          <c:yMode val="edge"/>
          <c:x val="0.18973711379472863"/>
          <c:y val="0.73557991642495313"/>
          <c:w val="0.47058198989234695"/>
          <c:h val="8.408512133009396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Лист1!$A$23:$A$28</c:f>
              <c:strCache>
                <c:ptCount val="6"/>
                <c:pt idx="0">
                  <c:v>Інше</c:v>
                </c:pt>
                <c:pt idx="1">
                  <c:v>Дистанційне навчання</c:v>
                </c:pt>
                <c:pt idx="2">
                  <c:v>Індивідуальна робота</c:v>
                </c:pt>
                <c:pt idx="3">
                  <c:v>Самостійна робота</c:v>
                </c:pt>
                <c:pt idx="4">
                  <c:v>Інструкції до лабораторних робіт</c:v>
                </c:pt>
                <c:pt idx="5">
                  <c:v>Демонстація на лекції</c:v>
                </c:pt>
              </c:strCache>
            </c:strRef>
          </c:cat>
          <c:val>
            <c:numRef>
              <c:f>Лист1!$B$23:$B$28</c:f>
              <c:numCache>
                <c:formatCode>0.00%</c:formatCode>
                <c:ptCount val="6"/>
                <c:pt idx="0">
                  <c:v>1.7999999999999999E-2</c:v>
                </c:pt>
                <c:pt idx="1">
                  <c:v>0.63300000000000001</c:v>
                </c:pt>
                <c:pt idx="2">
                  <c:v>0.22500000000000001</c:v>
                </c:pt>
                <c:pt idx="3">
                  <c:v>0.442</c:v>
                </c:pt>
                <c:pt idx="4">
                  <c:v>0.34599999999999997</c:v>
                </c:pt>
                <c:pt idx="5">
                  <c:v>0.21299999999999999</c:v>
                </c:pt>
              </c:numCache>
            </c:numRef>
          </c:val>
          <c:extLst>
            <c:ext xmlns:c16="http://schemas.microsoft.com/office/drawing/2014/chart" uri="{C3380CC4-5D6E-409C-BE32-E72D297353CC}">
              <c16:uniqueId val="{00000000-33B3-4D67-94D1-E674844CEA22}"/>
            </c:ext>
          </c:extLst>
        </c:ser>
        <c:dLbls>
          <c:showLegendKey val="0"/>
          <c:showVal val="0"/>
          <c:showCatName val="0"/>
          <c:showSerName val="0"/>
          <c:showPercent val="0"/>
          <c:showBubbleSize val="0"/>
        </c:dLbls>
        <c:gapWidth val="182"/>
        <c:axId val="381555720"/>
        <c:axId val="381561296"/>
      </c:barChart>
      <c:catAx>
        <c:axId val="381555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381561296"/>
        <c:crosses val="autoZero"/>
        <c:auto val="1"/>
        <c:lblAlgn val="ctr"/>
        <c:lblOffset val="100"/>
        <c:noMultiLvlLbl val="0"/>
      </c:catAx>
      <c:valAx>
        <c:axId val="3815612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3815557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51542639974819E-2"/>
          <c:y val="1.7157591671958832E-2"/>
          <c:w val="0.89164646084523858"/>
          <c:h val="0.85610810117138392"/>
        </c:manualLayout>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Лист1!$A$38:$A$42</c:f>
              <c:strCache>
                <c:ptCount val="5"/>
                <c:pt idx="0">
                  <c:v>Інше</c:v>
                </c:pt>
                <c:pt idx="1">
                  <c:v>Текст</c:v>
                </c:pt>
                <c:pt idx="2">
                  <c:v>Діаграми, таблиці, схеми</c:v>
                </c:pt>
                <c:pt idx="3">
                  <c:v>Динамічні ілюстрації</c:v>
                </c:pt>
                <c:pt idx="4">
                  <c:v>Відео-матеріали</c:v>
                </c:pt>
              </c:strCache>
            </c:strRef>
          </c:cat>
          <c:val>
            <c:numRef>
              <c:f>Лист1!$B$38:$B$42</c:f>
              <c:numCache>
                <c:formatCode>0.00%</c:formatCode>
                <c:ptCount val="5"/>
                <c:pt idx="0">
                  <c:v>1.2999999999999999E-2</c:v>
                </c:pt>
                <c:pt idx="1">
                  <c:v>6.3E-2</c:v>
                </c:pt>
                <c:pt idx="2">
                  <c:v>0.183</c:v>
                </c:pt>
                <c:pt idx="3">
                  <c:v>0.248</c:v>
                </c:pt>
                <c:pt idx="4">
                  <c:v>0.50600000000000001</c:v>
                </c:pt>
              </c:numCache>
            </c:numRef>
          </c:val>
          <c:extLst>
            <c:ext xmlns:c16="http://schemas.microsoft.com/office/drawing/2014/chart" uri="{C3380CC4-5D6E-409C-BE32-E72D297353CC}">
              <c16:uniqueId val="{00000000-2F19-49AC-9C76-427885A4D45E}"/>
            </c:ext>
          </c:extLst>
        </c:ser>
        <c:dLbls>
          <c:showLegendKey val="0"/>
          <c:showVal val="0"/>
          <c:showCatName val="0"/>
          <c:showSerName val="0"/>
          <c:showPercent val="0"/>
          <c:showBubbleSize val="0"/>
        </c:dLbls>
        <c:gapWidth val="150"/>
        <c:axId val="494834256"/>
        <c:axId val="494841144"/>
      </c:barChart>
      <c:catAx>
        <c:axId val="494834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uk-UA"/>
          </a:p>
        </c:txPr>
        <c:crossAx val="494841144"/>
        <c:crosses val="autoZero"/>
        <c:auto val="1"/>
        <c:lblAlgn val="ctr"/>
        <c:lblOffset val="100"/>
        <c:noMultiLvlLbl val="0"/>
      </c:catAx>
      <c:valAx>
        <c:axId val="494841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49483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1-24T20:33:18.620" idx="1">
    <p:pos x="10" y="10"/>
    <p:text>Колір символів	Колір тла
	Чорний	Сірий	Білий
Червоний	Погано	Відмінно	Добре
Синій	Погано	Погано	Добре
Зелений	Відмінно	Погано	Погано
Синій	Відмінно	Погано	Погано
Малиновий	Відмінно	Погано	Відмінно
Жовтий	Відмінно	Відмінно	Погано</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4T20:33:18.620" idx="1">
    <p:pos x="10" y="10"/>
    <p:text>Колір символів	Колір тла
	Чорний	Сірий	Білий
Червоний	Погано	Відмінно	Добре
Синій	Погано	Погано	Добре
Зелений	Відмінно	Погано	Погано
Синій	Відмінно	Погано	Погано
Малиновий	Відмінно	Погано	Відмінно
Жовтий	Відмінно	Відмінно	Погано</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9BBD-A38D-4BDF-BBEA-791D46C254C2}" type="datetimeFigureOut">
              <a:rPr lang="uk-UA" smtClean="0"/>
              <a:t>02.12.2021</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B6627-BB3C-4E17-A630-2F8656BF506A}" type="slidenum">
              <a:rPr lang="uk-UA" smtClean="0"/>
              <a:t>‹№›</a:t>
            </a:fld>
            <a:endParaRPr lang="uk-UA"/>
          </a:p>
        </p:txBody>
      </p:sp>
    </p:spTree>
    <p:extLst>
      <p:ext uri="{BB962C8B-B14F-4D97-AF65-F5344CB8AC3E}">
        <p14:creationId xmlns:p14="http://schemas.microsoft.com/office/powerpoint/2010/main" val="340856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59552A-F171-40A9-894F-0F7B77F17035}"/>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7088C236-87F5-4CC4-9728-766D59504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0D55B46F-B791-4D3A-9701-16A990DC6661}"/>
              </a:ext>
            </a:extLst>
          </p:cNvPr>
          <p:cNvSpPr>
            <a:spLocks noGrp="1"/>
          </p:cNvSpPr>
          <p:nvPr>
            <p:ph type="dt" sz="half" idx="10"/>
          </p:nvPr>
        </p:nvSpPr>
        <p:spPr/>
        <p:txBody>
          <a:bodyPr/>
          <a:lstStyle/>
          <a:p>
            <a:fld id="{C1894F8A-8FD6-471A-B733-8F40B8507B24}" type="datetime1">
              <a:rPr lang="uk-UA" smtClean="0"/>
              <a:t>02.12.2021</a:t>
            </a:fld>
            <a:endParaRPr lang="uk-UA"/>
          </a:p>
        </p:txBody>
      </p:sp>
      <p:sp>
        <p:nvSpPr>
          <p:cNvPr id="5" name="Місце для нижнього колонтитула 4">
            <a:extLst>
              <a:ext uri="{FF2B5EF4-FFF2-40B4-BE49-F238E27FC236}">
                <a16:creationId xmlns:a16="http://schemas.microsoft.com/office/drawing/2014/main" id="{1A8A4DC4-72FC-460E-B060-19AC95222E7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B21E37B-77E6-4694-A3F6-7280440D6F5A}"/>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36853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F91C03-7CBA-4E91-9060-73C7D91655F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CDA0158-39EE-4A7D-A023-E76E7E89623D}"/>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8EC1EFB-307E-447D-BF8B-17B2B057C120}"/>
              </a:ext>
            </a:extLst>
          </p:cNvPr>
          <p:cNvSpPr>
            <a:spLocks noGrp="1"/>
          </p:cNvSpPr>
          <p:nvPr>
            <p:ph type="dt" sz="half" idx="10"/>
          </p:nvPr>
        </p:nvSpPr>
        <p:spPr/>
        <p:txBody>
          <a:bodyPr/>
          <a:lstStyle/>
          <a:p>
            <a:fld id="{C10BA6D6-EC3D-49C6-9C1C-6E75DEF78DCE}" type="datetime1">
              <a:rPr lang="uk-UA" smtClean="0"/>
              <a:t>02.12.2021</a:t>
            </a:fld>
            <a:endParaRPr lang="uk-UA"/>
          </a:p>
        </p:txBody>
      </p:sp>
      <p:sp>
        <p:nvSpPr>
          <p:cNvPr id="5" name="Місце для нижнього колонтитула 4">
            <a:extLst>
              <a:ext uri="{FF2B5EF4-FFF2-40B4-BE49-F238E27FC236}">
                <a16:creationId xmlns:a16="http://schemas.microsoft.com/office/drawing/2014/main" id="{720824E1-8F3A-471B-A607-6AC3739B8D1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3FB4B5D-E8A8-4572-B8FA-1DDB6D0221AF}"/>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73871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213F6B4A-A265-4B61-9D88-5FEA3DD302B7}"/>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96006DC-199F-4470-9CB4-95EB9D578439}"/>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144A44A-291A-416F-A6C3-C4369D957996}"/>
              </a:ext>
            </a:extLst>
          </p:cNvPr>
          <p:cNvSpPr>
            <a:spLocks noGrp="1"/>
          </p:cNvSpPr>
          <p:nvPr>
            <p:ph type="dt" sz="half" idx="10"/>
          </p:nvPr>
        </p:nvSpPr>
        <p:spPr/>
        <p:txBody>
          <a:bodyPr/>
          <a:lstStyle/>
          <a:p>
            <a:fld id="{20529D77-C982-473E-B211-91E36B06B912}" type="datetime1">
              <a:rPr lang="uk-UA" smtClean="0"/>
              <a:t>02.12.2021</a:t>
            </a:fld>
            <a:endParaRPr lang="uk-UA"/>
          </a:p>
        </p:txBody>
      </p:sp>
      <p:sp>
        <p:nvSpPr>
          <p:cNvPr id="5" name="Місце для нижнього колонтитула 4">
            <a:extLst>
              <a:ext uri="{FF2B5EF4-FFF2-40B4-BE49-F238E27FC236}">
                <a16:creationId xmlns:a16="http://schemas.microsoft.com/office/drawing/2014/main" id="{CD3E403C-01AF-41F5-9ACD-E0D8A5DEA0A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8A03C02-A432-446C-8AAF-434D2B7E54E1}"/>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21978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CC76BE-21A6-45D9-B07A-C723A86BA70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37AA2E6-6604-4DA2-92F0-4497C76BC477}"/>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512AEF4-166B-416A-AB76-46E38A34077B}"/>
              </a:ext>
            </a:extLst>
          </p:cNvPr>
          <p:cNvSpPr>
            <a:spLocks noGrp="1"/>
          </p:cNvSpPr>
          <p:nvPr>
            <p:ph type="dt" sz="half" idx="10"/>
          </p:nvPr>
        </p:nvSpPr>
        <p:spPr/>
        <p:txBody>
          <a:bodyPr/>
          <a:lstStyle/>
          <a:p>
            <a:fld id="{8B7AB209-746E-4E3D-9EBD-EDA4C05EB970}" type="datetime1">
              <a:rPr lang="uk-UA" smtClean="0"/>
              <a:t>02.12.2021</a:t>
            </a:fld>
            <a:endParaRPr lang="uk-UA"/>
          </a:p>
        </p:txBody>
      </p:sp>
      <p:sp>
        <p:nvSpPr>
          <p:cNvPr id="5" name="Місце для нижнього колонтитула 4">
            <a:extLst>
              <a:ext uri="{FF2B5EF4-FFF2-40B4-BE49-F238E27FC236}">
                <a16:creationId xmlns:a16="http://schemas.microsoft.com/office/drawing/2014/main" id="{3D08B9E7-FEDA-49CD-BC30-D83B76399B6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B6EA233-FB32-42EE-95D6-C5D2A69335F2}"/>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261624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E40528-2A42-40A5-AA09-4F52444F543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35E9C7C-EDF2-4E15-ABBB-E25A05810A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72292AB8-CA32-4EF1-B8CA-6F820B29126D}"/>
              </a:ext>
            </a:extLst>
          </p:cNvPr>
          <p:cNvSpPr>
            <a:spLocks noGrp="1"/>
          </p:cNvSpPr>
          <p:nvPr>
            <p:ph type="dt" sz="half" idx="10"/>
          </p:nvPr>
        </p:nvSpPr>
        <p:spPr/>
        <p:txBody>
          <a:bodyPr/>
          <a:lstStyle/>
          <a:p>
            <a:fld id="{2262995E-0DFB-402B-AC77-91D638F96E1F}" type="datetime1">
              <a:rPr lang="uk-UA" smtClean="0"/>
              <a:t>02.12.2021</a:t>
            </a:fld>
            <a:endParaRPr lang="uk-UA"/>
          </a:p>
        </p:txBody>
      </p:sp>
      <p:sp>
        <p:nvSpPr>
          <p:cNvPr id="5" name="Місце для нижнього колонтитула 4">
            <a:extLst>
              <a:ext uri="{FF2B5EF4-FFF2-40B4-BE49-F238E27FC236}">
                <a16:creationId xmlns:a16="http://schemas.microsoft.com/office/drawing/2014/main" id="{4B0CC6DB-3949-49BD-81EB-3B3D59D8B78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48D26EC-2599-4EC6-A46F-74673A4B54F1}"/>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39404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53B22-1D5F-4B3F-8F96-07D17208316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ABF2BFF-7ECC-45A7-AB0D-38B0BCD8DC4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5DF97A9-649E-487D-9222-2D89593E8B64}"/>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609553F-C97D-4E85-A0C5-CD91102FA106}"/>
              </a:ext>
            </a:extLst>
          </p:cNvPr>
          <p:cNvSpPr>
            <a:spLocks noGrp="1"/>
          </p:cNvSpPr>
          <p:nvPr>
            <p:ph type="dt" sz="half" idx="10"/>
          </p:nvPr>
        </p:nvSpPr>
        <p:spPr/>
        <p:txBody>
          <a:bodyPr/>
          <a:lstStyle/>
          <a:p>
            <a:fld id="{E042861F-BED3-4B2C-8533-0FD090A2CA2F}" type="datetime1">
              <a:rPr lang="uk-UA" smtClean="0"/>
              <a:t>02.12.2021</a:t>
            </a:fld>
            <a:endParaRPr lang="uk-UA"/>
          </a:p>
        </p:txBody>
      </p:sp>
      <p:sp>
        <p:nvSpPr>
          <p:cNvPr id="6" name="Місце для нижнього колонтитула 5">
            <a:extLst>
              <a:ext uri="{FF2B5EF4-FFF2-40B4-BE49-F238E27FC236}">
                <a16:creationId xmlns:a16="http://schemas.microsoft.com/office/drawing/2014/main" id="{A00E4309-5982-4F3C-B3DE-7609B69DF80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AF3AC70-7A96-41EC-9968-4AEC58417888}"/>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70118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7B8E-6084-4045-9F36-50EF9A4E088E}"/>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6257F77-5748-45BA-BED1-5A1180DFD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B8402D33-EEBD-42CB-904E-8405165400B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6A5B0AAC-58A1-4EEE-9301-80BC600E2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E9BD20A7-E77F-45FE-8174-74E91DDE6DEA}"/>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B17B881-3647-4C7C-B7B0-0E66E65A34D1}"/>
              </a:ext>
            </a:extLst>
          </p:cNvPr>
          <p:cNvSpPr>
            <a:spLocks noGrp="1"/>
          </p:cNvSpPr>
          <p:nvPr>
            <p:ph type="dt" sz="half" idx="10"/>
          </p:nvPr>
        </p:nvSpPr>
        <p:spPr/>
        <p:txBody>
          <a:bodyPr/>
          <a:lstStyle/>
          <a:p>
            <a:fld id="{BB9A3074-8492-4796-BA58-174936232747}" type="datetime1">
              <a:rPr lang="uk-UA" smtClean="0"/>
              <a:t>02.12.2021</a:t>
            </a:fld>
            <a:endParaRPr lang="uk-UA"/>
          </a:p>
        </p:txBody>
      </p:sp>
      <p:sp>
        <p:nvSpPr>
          <p:cNvPr id="8" name="Місце для нижнього колонтитула 7">
            <a:extLst>
              <a:ext uri="{FF2B5EF4-FFF2-40B4-BE49-F238E27FC236}">
                <a16:creationId xmlns:a16="http://schemas.microsoft.com/office/drawing/2014/main" id="{01BEE27D-66CC-45B5-ADA4-737F9B8BC7C1}"/>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094B8EC-3BDB-4AEB-93A1-8C3EBFC8E427}"/>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59773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702FF7-0644-4344-AFFA-236ABD554DB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83374651-E1B6-42E0-97FD-50E66C0F66C0}"/>
              </a:ext>
            </a:extLst>
          </p:cNvPr>
          <p:cNvSpPr>
            <a:spLocks noGrp="1"/>
          </p:cNvSpPr>
          <p:nvPr>
            <p:ph type="dt" sz="half" idx="10"/>
          </p:nvPr>
        </p:nvSpPr>
        <p:spPr/>
        <p:txBody>
          <a:bodyPr/>
          <a:lstStyle/>
          <a:p>
            <a:fld id="{5F8F8C45-145D-43FB-A3AB-86B8B4804990}" type="datetime1">
              <a:rPr lang="uk-UA" smtClean="0"/>
              <a:t>02.12.2021</a:t>
            </a:fld>
            <a:endParaRPr lang="uk-UA"/>
          </a:p>
        </p:txBody>
      </p:sp>
      <p:sp>
        <p:nvSpPr>
          <p:cNvPr id="4" name="Місце для нижнього колонтитула 3">
            <a:extLst>
              <a:ext uri="{FF2B5EF4-FFF2-40B4-BE49-F238E27FC236}">
                <a16:creationId xmlns:a16="http://schemas.microsoft.com/office/drawing/2014/main" id="{DC69D6FE-F029-464B-86E0-BF3508754085}"/>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06E609C1-56C8-4B3E-B398-2DFDA4583824}"/>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26577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77650A4-F7B8-4DF1-BB7D-22659690C750}"/>
              </a:ext>
            </a:extLst>
          </p:cNvPr>
          <p:cNvSpPr>
            <a:spLocks noGrp="1"/>
          </p:cNvSpPr>
          <p:nvPr>
            <p:ph type="dt" sz="half" idx="10"/>
          </p:nvPr>
        </p:nvSpPr>
        <p:spPr/>
        <p:txBody>
          <a:bodyPr/>
          <a:lstStyle/>
          <a:p>
            <a:fld id="{E051E660-3DE6-44CC-B0FA-CEFA5A0978D1}" type="datetime1">
              <a:rPr lang="uk-UA" smtClean="0"/>
              <a:t>02.12.2021</a:t>
            </a:fld>
            <a:endParaRPr lang="uk-UA"/>
          </a:p>
        </p:txBody>
      </p:sp>
      <p:sp>
        <p:nvSpPr>
          <p:cNvPr id="3" name="Місце для нижнього колонтитула 2">
            <a:extLst>
              <a:ext uri="{FF2B5EF4-FFF2-40B4-BE49-F238E27FC236}">
                <a16:creationId xmlns:a16="http://schemas.microsoft.com/office/drawing/2014/main" id="{1D373796-3A55-4CFE-AA9A-BD912F2FBEE5}"/>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EF50025-FB75-4795-A671-708D76EDAFDB}"/>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30556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0F1C2-4E3F-49C2-963F-790681DB4DF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CBAA676-7F9A-4346-97BE-3F6FD856E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78C2D741-3084-4867-8B1B-9AEDA9BF9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7266213-2AD0-4A1F-AB54-B8E4DD0E8A32}"/>
              </a:ext>
            </a:extLst>
          </p:cNvPr>
          <p:cNvSpPr>
            <a:spLocks noGrp="1"/>
          </p:cNvSpPr>
          <p:nvPr>
            <p:ph type="dt" sz="half" idx="10"/>
          </p:nvPr>
        </p:nvSpPr>
        <p:spPr/>
        <p:txBody>
          <a:bodyPr/>
          <a:lstStyle/>
          <a:p>
            <a:fld id="{834DBF89-77E0-4105-A620-65C64ECD94E5}" type="datetime1">
              <a:rPr lang="uk-UA" smtClean="0"/>
              <a:t>02.12.2021</a:t>
            </a:fld>
            <a:endParaRPr lang="uk-UA"/>
          </a:p>
        </p:txBody>
      </p:sp>
      <p:sp>
        <p:nvSpPr>
          <p:cNvPr id="6" name="Місце для нижнього колонтитула 5">
            <a:extLst>
              <a:ext uri="{FF2B5EF4-FFF2-40B4-BE49-F238E27FC236}">
                <a16:creationId xmlns:a16="http://schemas.microsoft.com/office/drawing/2014/main" id="{6B698BB9-F8A0-4D56-B0D2-FDE53A7D5E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2E1BA87-B5CC-4370-8C33-5A82D7689358}"/>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243524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0F78B6-3143-45A9-8B3F-DBA513DD3BB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3D12DFF9-2539-4E75-B605-D0FBC6A8A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BC874C2C-CB3B-4AAC-BCF0-0B0CF5D0F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02CF0CD-5E47-4D7A-8EF3-D3DBA3D9D55B}"/>
              </a:ext>
            </a:extLst>
          </p:cNvPr>
          <p:cNvSpPr>
            <a:spLocks noGrp="1"/>
          </p:cNvSpPr>
          <p:nvPr>
            <p:ph type="dt" sz="half" idx="10"/>
          </p:nvPr>
        </p:nvSpPr>
        <p:spPr/>
        <p:txBody>
          <a:bodyPr/>
          <a:lstStyle/>
          <a:p>
            <a:fld id="{FE9D4B17-63C7-4DD1-9E56-F8448403FB38}" type="datetime1">
              <a:rPr lang="uk-UA" smtClean="0"/>
              <a:t>02.12.2021</a:t>
            </a:fld>
            <a:endParaRPr lang="uk-UA"/>
          </a:p>
        </p:txBody>
      </p:sp>
      <p:sp>
        <p:nvSpPr>
          <p:cNvPr id="6" name="Місце для нижнього колонтитула 5">
            <a:extLst>
              <a:ext uri="{FF2B5EF4-FFF2-40B4-BE49-F238E27FC236}">
                <a16:creationId xmlns:a16="http://schemas.microsoft.com/office/drawing/2014/main" id="{ECB0E727-09BA-40A9-85BE-AF38AE6A3D1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D0800DE-6C2F-4C5C-9E5B-86155722E65E}"/>
              </a:ext>
            </a:extLst>
          </p:cNvPr>
          <p:cNvSpPr>
            <a:spLocks noGrp="1"/>
          </p:cNvSpPr>
          <p:nvPr>
            <p:ph type="sldNum" sz="quarter" idx="12"/>
          </p:nvPr>
        </p:nvSpPr>
        <p:spPr/>
        <p:txBody>
          <a:bodyPr/>
          <a:lstStyle/>
          <a:p>
            <a:fld id="{901F93F9-A580-4818-98DC-747E4F53BC03}" type="slidenum">
              <a:rPr lang="uk-UA" smtClean="0"/>
              <a:t>‹№›</a:t>
            </a:fld>
            <a:endParaRPr lang="uk-UA"/>
          </a:p>
        </p:txBody>
      </p:sp>
    </p:spTree>
    <p:extLst>
      <p:ext uri="{BB962C8B-B14F-4D97-AF65-F5344CB8AC3E}">
        <p14:creationId xmlns:p14="http://schemas.microsoft.com/office/powerpoint/2010/main" val="246804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553C1139-FA03-46A7-8CFF-73CE06DFC9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0D4379A-602A-42E9-B108-1CDD07209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8798E8B-5D1B-47F5-BA13-CC83E41AE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A4382-1932-4752-ABE2-7628F771A7F8}" type="datetime1">
              <a:rPr lang="uk-UA" smtClean="0"/>
              <a:t>02.12.2021</a:t>
            </a:fld>
            <a:endParaRPr lang="uk-UA"/>
          </a:p>
        </p:txBody>
      </p:sp>
      <p:sp>
        <p:nvSpPr>
          <p:cNvPr id="5" name="Місце для нижнього колонтитула 4">
            <a:extLst>
              <a:ext uri="{FF2B5EF4-FFF2-40B4-BE49-F238E27FC236}">
                <a16:creationId xmlns:a16="http://schemas.microsoft.com/office/drawing/2014/main" id="{73A69ADF-330F-4D37-AEA8-99D202FEC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EDFDEA7E-91C9-4915-932A-9F5E94C89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F93F9-A580-4818-98DC-747E4F53BC03}" type="slidenum">
              <a:rPr lang="uk-UA" smtClean="0"/>
              <a:t>‹№›</a:t>
            </a:fld>
            <a:endParaRPr lang="uk-UA"/>
          </a:p>
        </p:txBody>
      </p:sp>
    </p:spTree>
    <p:extLst>
      <p:ext uri="{BB962C8B-B14F-4D97-AF65-F5344CB8AC3E}">
        <p14:creationId xmlns:p14="http://schemas.microsoft.com/office/powerpoint/2010/main" val="49493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grow-clever.com/2013/09/alfavit-iz-ladoshek-bukva-p/" TargetMode="External"/><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3A10C-47A5-4575-B7B5-DFA8AB53CDFD}"/>
              </a:ext>
            </a:extLst>
          </p:cNvPr>
          <p:cNvSpPr txBox="1"/>
          <p:nvPr/>
        </p:nvSpPr>
        <p:spPr>
          <a:xfrm>
            <a:off x="2317372" y="840259"/>
            <a:ext cx="7557256" cy="2161810"/>
          </a:xfrm>
          <a:prstGeom prst="rect">
            <a:avLst/>
          </a:prstGeom>
          <a:noFill/>
        </p:spPr>
        <p:txBody>
          <a:bodyPr wrap="square">
            <a:spAutoFit/>
          </a:bodyPr>
          <a:lstStyle/>
          <a:p>
            <a:pPr indent="-90170" algn="ctr">
              <a:lnSpc>
                <a:spcPct val="107000"/>
              </a:lnSpc>
              <a:spcAft>
                <a:spcPts val="800"/>
              </a:spcAft>
            </a:pPr>
            <a:r>
              <a:rPr lang="uk-UA"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Особливості</a:t>
            </a:r>
            <a:r>
              <a:rPr lang="uk-UA" sz="3200" b="1" dirty="0">
                <a:effectLst/>
                <a:latin typeface="Arial" panose="020B0604020202020204" pitchFamily="34" charset="0"/>
                <a:ea typeface="Calibri" panose="020F0502020204030204" pitchFamily="34" charset="0"/>
                <a:cs typeface="Arial" panose="020B0604020202020204" pitchFamily="34" charset="0"/>
              </a:rPr>
              <a:t> створення електронних освітніх ресурсів для забезпечення дистанційного освітнього процесу</a:t>
            </a:r>
            <a:endParaRPr lang="uk-UA"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F4D2422-5DC3-424D-ABD3-C32C26111F8D}"/>
              </a:ext>
            </a:extLst>
          </p:cNvPr>
          <p:cNvSpPr txBox="1"/>
          <p:nvPr/>
        </p:nvSpPr>
        <p:spPr>
          <a:xfrm>
            <a:off x="4048539" y="3594322"/>
            <a:ext cx="4094921" cy="523220"/>
          </a:xfrm>
          <a:prstGeom prst="rect">
            <a:avLst/>
          </a:prstGeom>
          <a:noFill/>
        </p:spPr>
        <p:txBody>
          <a:bodyPr wrap="square" rtlCol="0">
            <a:spAutoFit/>
          </a:bodyPr>
          <a:lstStyle/>
          <a:p>
            <a:pPr algn="ctr"/>
            <a:r>
              <a:rPr lang="uk-UA" sz="2800" dirty="0">
                <a:latin typeface="Arial" panose="020B0604020202020204" pitchFamily="34" charset="0"/>
                <a:cs typeface="Arial" panose="020B0604020202020204" pitchFamily="34" charset="0"/>
              </a:rPr>
              <a:t>тематична дискусія</a:t>
            </a:r>
          </a:p>
        </p:txBody>
      </p:sp>
      <p:sp>
        <p:nvSpPr>
          <p:cNvPr id="5" name="TextBox 4">
            <a:extLst>
              <a:ext uri="{FF2B5EF4-FFF2-40B4-BE49-F238E27FC236}">
                <a16:creationId xmlns:a16="http://schemas.microsoft.com/office/drawing/2014/main" id="{F42E00C3-4D1E-4638-BA4F-53663018956C}"/>
              </a:ext>
            </a:extLst>
          </p:cNvPr>
          <p:cNvSpPr txBox="1"/>
          <p:nvPr/>
        </p:nvSpPr>
        <p:spPr>
          <a:xfrm>
            <a:off x="4267200" y="4770783"/>
            <a:ext cx="3366052" cy="646331"/>
          </a:xfrm>
          <a:prstGeom prst="rect">
            <a:avLst/>
          </a:prstGeom>
          <a:noFill/>
        </p:spPr>
        <p:txBody>
          <a:bodyPr wrap="square" rtlCol="0">
            <a:spAutoFit/>
          </a:bodyPr>
          <a:lstStyle/>
          <a:p>
            <a:pPr algn="ctr"/>
            <a:r>
              <a:rPr lang="uk-UA" dirty="0"/>
              <a:t>Касьян С.П., кандидат педагогічних наук</a:t>
            </a:r>
          </a:p>
        </p:txBody>
      </p:sp>
      <p:pic>
        <p:nvPicPr>
          <p:cNvPr id="11" name="Рисунок 10" descr="Зображення, що містить текст, годинник, картинка&#10;&#10;Автоматично згенерований опис">
            <a:extLst>
              <a:ext uri="{FF2B5EF4-FFF2-40B4-BE49-F238E27FC236}">
                <a16:creationId xmlns:a16="http://schemas.microsoft.com/office/drawing/2014/main" id="{0A94933F-D347-4713-87DD-E61AE5401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12" name="Місце для нижнього колонтитула 11">
            <a:extLst>
              <a:ext uri="{FF2B5EF4-FFF2-40B4-BE49-F238E27FC236}">
                <a16:creationId xmlns:a16="http://schemas.microsoft.com/office/drawing/2014/main" id="{329AD35C-F473-4E35-9F53-6A4B186292F5}"/>
              </a:ext>
            </a:extLst>
          </p:cNvPr>
          <p:cNvSpPr>
            <a:spLocks noGrp="1"/>
          </p:cNvSpPr>
          <p:nvPr>
            <p:ph type="ftr" sz="quarter" idx="11"/>
          </p:nvPr>
        </p:nvSpPr>
        <p:spPr/>
        <p:txBody>
          <a:bodyPr/>
          <a:lstStyle/>
          <a:p>
            <a:endParaRPr lang="uk-UA"/>
          </a:p>
        </p:txBody>
      </p:sp>
      <p:sp>
        <p:nvSpPr>
          <p:cNvPr id="13" name="Місце для номера слайда 12">
            <a:extLst>
              <a:ext uri="{FF2B5EF4-FFF2-40B4-BE49-F238E27FC236}">
                <a16:creationId xmlns:a16="http://schemas.microsoft.com/office/drawing/2014/main" id="{0E741EDB-24FE-48C7-89B4-25E0A4EE2DB3}"/>
              </a:ext>
            </a:extLst>
          </p:cNvPr>
          <p:cNvSpPr>
            <a:spLocks noGrp="1"/>
          </p:cNvSpPr>
          <p:nvPr>
            <p:ph type="sldNum" sz="quarter" idx="12"/>
          </p:nvPr>
        </p:nvSpPr>
        <p:spPr/>
        <p:txBody>
          <a:bodyPr/>
          <a:lstStyle/>
          <a:p>
            <a:fld id="{901F93F9-A580-4818-98DC-747E4F53BC03}" type="slidenum">
              <a:rPr lang="uk-UA" smtClean="0"/>
              <a:t>1</a:t>
            </a:fld>
            <a:endParaRPr lang="uk-UA"/>
          </a:p>
        </p:txBody>
      </p:sp>
    </p:spTree>
    <p:extLst>
      <p:ext uri="{BB962C8B-B14F-4D97-AF65-F5344CB8AC3E}">
        <p14:creationId xmlns:p14="http://schemas.microsoft.com/office/powerpoint/2010/main" val="295536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296EE885-7158-492B-93E4-E1C9DE7222EB}"/>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47AD808C-BFBF-431A-B0DB-84ADEEDC7CEB}"/>
              </a:ext>
            </a:extLst>
          </p:cNvPr>
          <p:cNvSpPr>
            <a:spLocks noGrp="1"/>
          </p:cNvSpPr>
          <p:nvPr>
            <p:ph type="sldNum" sz="quarter" idx="12"/>
          </p:nvPr>
        </p:nvSpPr>
        <p:spPr/>
        <p:txBody>
          <a:bodyPr/>
          <a:lstStyle/>
          <a:p>
            <a:fld id="{901F93F9-A580-4818-98DC-747E4F53BC03}" type="slidenum">
              <a:rPr lang="uk-UA" smtClean="0"/>
              <a:t>10</a:t>
            </a:fld>
            <a:endParaRPr lang="uk-UA"/>
          </a:p>
        </p:txBody>
      </p:sp>
      <p:pic>
        <p:nvPicPr>
          <p:cNvPr id="4" name="Рисунок 3">
            <a:extLst>
              <a:ext uri="{FF2B5EF4-FFF2-40B4-BE49-F238E27FC236}">
                <a16:creationId xmlns:a16="http://schemas.microsoft.com/office/drawing/2014/main" id="{95345A23-5DD6-426E-912A-8180285155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22229" y="553202"/>
            <a:ext cx="7995738" cy="5751596"/>
          </a:xfrm>
          <a:prstGeom prst="rect">
            <a:avLst/>
          </a:prstGeom>
          <a:effectLst>
            <a:softEdge rad="165100"/>
          </a:effectLst>
        </p:spPr>
      </p:pic>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180A675F-F071-4754-83F8-C9F1ED4D4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Tree>
    <p:extLst>
      <p:ext uri="{BB962C8B-B14F-4D97-AF65-F5344CB8AC3E}">
        <p14:creationId xmlns:p14="http://schemas.microsoft.com/office/powerpoint/2010/main" val="205220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282988DD-DE4F-45C7-8B73-A7FFC7109EF8}"/>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A9D907F9-8C6E-47FE-B315-A252C269CF5E}"/>
              </a:ext>
            </a:extLst>
          </p:cNvPr>
          <p:cNvSpPr>
            <a:spLocks noGrp="1"/>
          </p:cNvSpPr>
          <p:nvPr>
            <p:ph type="sldNum" sz="quarter" idx="12"/>
          </p:nvPr>
        </p:nvSpPr>
        <p:spPr/>
        <p:txBody>
          <a:bodyPr/>
          <a:lstStyle/>
          <a:p>
            <a:fld id="{901F93F9-A580-4818-98DC-747E4F53BC03}" type="slidenum">
              <a:rPr lang="uk-UA" smtClean="0"/>
              <a:t>11</a:t>
            </a:fld>
            <a:endParaRPr lang="uk-UA"/>
          </a:p>
        </p:txBody>
      </p:sp>
      <p:pic>
        <p:nvPicPr>
          <p:cNvPr id="1026" name="Picture 2" descr="ДИТЯЧИЙ ОФТАЛЬМОЛОГ РОЗПОВІЛА ПРО КОМП'ЮТЕРНИЙ СИНДРОМ">
            <a:extLst>
              <a:ext uri="{FF2B5EF4-FFF2-40B4-BE49-F238E27FC236}">
                <a16:creationId xmlns:a16="http://schemas.microsoft.com/office/drawing/2014/main" id="{5110BCFE-EA07-45DC-A93A-47C1C7BFE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4754"/>
            <a:ext cx="6858000" cy="6858000"/>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0AEE8976-0E1D-4FA2-AAD5-70E7BCF42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Tree>
    <p:extLst>
      <p:ext uri="{BB962C8B-B14F-4D97-AF65-F5344CB8AC3E}">
        <p14:creationId xmlns:p14="http://schemas.microsoft.com/office/powerpoint/2010/main" val="145330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57726FCB-74BE-4AE7-A71C-713B0429B641}"/>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6EB8678A-E346-47EA-807E-BF6D2D434E66}"/>
              </a:ext>
            </a:extLst>
          </p:cNvPr>
          <p:cNvSpPr>
            <a:spLocks noGrp="1"/>
          </p:cNvSpPr>
          <p:nvPr>
            <p:ph type="sldNum" sz="quarter" idx="12"/>
          </p:nvPr>
        </p:nvSpPr>
        <p:spPr/>
        <p:txBody>
          <a:bodyPr/>
          <a:lstStyle/>
          <a:p>
            <a:fld id="{901F93F9-A580-4818-98DC-747E4F53BC03}" type="slidenum">
              <a:rPr lang="uk-UA" smtClean="0"/>
              <a:t>12</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62AC328C-4268-4F18-BC48-1ADEB7041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6" name="TextBox 5">
            <a:extLst>
              <a:ext uri="{FF2B5EF4-FFF2-40B4-BE49-F238E27FC236}">
                <a16:creationId xmlns:a16="http://schemas.microsoft.com/office/drawing/2014/main" id="{F8B65C21-6E4D-4983-B089-690C364BCA08}"/>
              </a:ext>
            </a:extLst>
          </p:cNvPr>
          <p:cNvSpPr txBox="1"/>
          <p:nvPr/>
        </p:nvSpPr>
        <p:spPr>
          <a:xfrm>
            <a:off x="3081566" y="395208"/>
            <a:ext cx="6692022" cy="830997"/>
          </a:xfrm>
          <a:prstGeom prst="rect">
            <a:avLst/>
          </a:prstGeom>
          <a:noFill/>
        </p:spPr>
        <p:txBody>
          <a:bodyPr wrap="square">
            <a:spAutoFit/>
          </a:bodyPr>
          <a:lstStyle/>
          <a:p>
            <a:pPr algn="ctr"/>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Умови, що забезпечують нормальну роботу зорового аналізатора</a:t>
            </a:r>
            <a:endParaRPr lang="uk-UA" sz="2400" b="1" dirty="0">
              <a:latin typeface="Arial" panose="020B0604020202020204" pitchFamily="34" charset="0"/>
              <a:cs typeface="Arial" panose="020B0604020202020204" pitchFamily="34" charset="0"/>
            </a:endParaRPr>
          </a:p>
        </p:txBody>
      </p:sp>
      <p:grpSp>
        <p:nvGrpSpPr>
          <p:cNvPr id="7" name="Групувати 6">
            <a:extLst>
              <a:ext uri="{FF2B5EF4-FFF2-40B4-BE49-F238E27FC236}">
                <a16:creationId xmlns:a16="http://schemas.microsoft.com/office/drawing/2014/main" id="{2247DE47-FDB5-4C0C-8C01-9DE6E5CC8257}"/>
              </a:ext>
            </a:extLst>
          </p:cNvPr>
          <p:cNvGrpSpPr/>
          <p:nvPr/>
        </p:nvGrpSpPr>
        <p:grpSpPr>
          <a:xfrm>
            <a:off x="1137352" y="1279975"/>
            <a:ext cx="10004907" cy="5578025"/>
            <a:chOff x="1137352" y="1279975"/>
            <a:chExt cx="10004907" cy="5578025"/>
          </a:xfrm>
        </p:grpSpPr>
        <p:pic>
          <p:nvPicPr>
            <p:cNvPr id="2060" name="Picture 12" descr="Центр Зору - Зір — відчуття (сенсо́рне відчуття), що дозволяє сприймати  світло; колір та зовнішню структуру навколишнього світу у вигляді  зображення або картини. У тварин і людини органами зору є очі; втім">
              <a:extLst>
                <a:ext uri="{FF2B5EF4-FFF2-40B4-BE49-F238E27FC236}">
                  <a16:creationId xmlns:a16="http://schemas.microsoft.com/office/drawing/2014/main" id="{AF7CE511-B248-4815-8F9E-2302AEB76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095" y="3229485"/>
              <a:ext cx="4114800" cy="2246897"/>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grpSp>
          <p:nvGrpSpPr>
            <p:cNvPr id="5" name="Групувати 4">
              <a:extLst>
                <a:ext uri="{FF2B5EF4-FFF2-40B4-BE49-F238E27FC236}">
                  <a16:creationId xmlns:a16="http://schemas.microsoft.com/office/drawing/2014/main" id="{067677C7-3C37-4D12-97AE-54CE17A1DECB}"/>
                </a:ext>
              </a:extLst>
            </p:cNvPr>
            <p:cNvGrpSpPr/>
            <p:nvPr/>
          </p:nvGrpSpPr>
          <p:grpSpPr>
            <a:xfrm>
              <a:off x="1137352" y="1279975"/>
              <a:ext cx="10004907" cy="5578025"/>
              <a:chOff x="1137352" y="1279975"/>
              <a:chExt cx="10004907" cy="5578025"/>
            </a:xfrm>
          </p:grpSpPr>
          <p:pic>
            <p:nvPicPr>
              <p:cNvPr id="2050" name="Picture 2" descr="Обои Яркое голубое сияние на черном фоне на рабочий стол">
                <a:extLst>
                  <a:ext uri="{FF2B5EF4-FFF2-40B4-BE49-F238E27FC236}">
                    <a16:creationId xmlns:a16="http://schemas.microsoft.com/office/drawing/2014/main" id="{5615EF63-2D54-4F50-B291-B53A127BD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352" y="1766596"/>
                <a:ext cx="3033184" cy="189574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2" name="Picture 4" descr="Проектори 4K">
                <a:extLst>
                  <a:ext uri="{FF2B5EF4-FFF2-40B4-BE49-F238E27FC236}">
                    <a16:creationId xmlns:a16="http://schemas.microsoft.com/office/drawing/2014/main" id="{AFD5D54C-1A16-48AC-AB5F-929347B1B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309" y="4891374"/>
                <a:ext cx="1929071" cy="1464976"/>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2054" name="Picture 6" descr="Желто-зеленый цвет.">
                <a:extLst>
                  <a:ext uri="{FF2B5EF4-FFF2-40B4-BE49-F238E27FC236}">
                    <a16:creationId xmlns:a16="http://schemas.microsoft.com/office/drawing/2014/main" id="{83817D72-981C-458E-A112-2E61AFB23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2408" y="1597699"/>
                <a:ext cx="1116767" cy="1116767"/>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2056" name="Picture 8" descr="Фіолетовий. Мистецтво кольору. Йоханес Іттен | LibDiz">
                <a:extLst>
                  <a:ext uri="{FF2B5EF4-FFF2-40B4-BE49-F238E27FC236}">
                    <a16:creationId xmlns:a16="http://schemas.microsoft.com/office/drawing/2014/main" id="{A8267E7C-9AC5-4BBB-AFEB-49DD2B271A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7828" y="2714467"/>
                <a:ext cx="953737" cy="922496"/>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2058" name="Picture 10" descr="Червоний. Мистецтво кольору. Йоханес Іттен | LibDiz">
                <a:extLst>
                  <a:ext uri="{FF2B5EF4-FFF2-40B4-BE49-F238E27FC236}">
                    <a16:creationId xmlns:a16="http://schemas.microsoft.com/office/drawing/2014/main" id="{BAE6EB05-3E10-4760-A183-CE912A134B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1564" y="2714467"/>
                <a:ext cx="880695" cy="848298"/>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92CF26DE-A89A-49F0-AE25-6AB1E15D150C}"/>
                  </a:ext>
                </a:extLst>
              </p:cNvPr>
              <p:cNvPicPr>
                <a:picLocks noChangeAspect="1"/>
              </p:cNvPicPr>
              <p:nvPr/>
            </p:nvPicPr>
            <p:blipFill>
              <a:blip r:embed="rId9"/>
              <a:stretch>
                <a:fillRect/>
              </a:stretch>
            </p:blipFill>
            <p:spPr>
              <a:xfrm>
                <a:off x="9298616" y="4677054"/>
                <a:ext cx="1743075" cy="1171575"/>
              </a:xfrm>
              <a:prstGeom prst="rect">
                <a:avLst/>
              </a:prstGeom>
            </p:spPr>
          </p:pic>
          <p:pic>
            <p:nvPicPr>
              <p:cNvPr id="10" name="Рисунок 9">
                <a:extLst>
                  <a:ext uri="{FF2B5EF4-FFF2-40B4-BE49-F238E27FC236}">
                    <a16:creationId xmlns:a16="http://schemas.microsoft.com/office/drawing/2014/main" id="{0450C228-7546-496B-B455-A1D9E100E7FC}"/>
                  </a:ext>
                </a:extLst>
              </p:cNvPr>
              <p:cNvPicPr>
                <a:picLocks noChangeAspect="1"/>
              </p:cNvPicPr>
              <p:nvPr/>
            </p:nvPicPr>
            <p:blipFill>
              <a:blip r:embed="rId10"/>
              <a:stretch>
                <a:fillRect/>
              </a:stretch>
            </p:blipFill>
            <p:spPr>
              <a:xfrm>
                <a:off x="5666282" y="1279975"/>
                <a:ext cx="2303396" cy="1528129"/>
              </a:xfrm>
              <a:prstGeom prst="rect">
                <a:avLst/>
              </a:prstGeom>
            </p:spPr>
          </p:pic>
          <p:pic>
            <p:nvPicPr>
              <p:cNvPr id="12" name="Рисунок 11">
                <a:extLst>
                  <a:ext uri="{FF2B5EF4-FFF2-40B4-BE49-F238E27FC236}">
                    <a16:creationId xmlns:a16="http://schemas.microsoft.com/office/drawing/2014/main" id="{FC8FD3F7-273E-4E1A-8956-49A4BDE9AC86}"/>
                  </a:ext>
                </a:extLst>
              </p:cNvPr>
              <p:cNvPicPr>
                <a:picLocks noChangeAspect="1"/>
              </p:cNvPicPr>
              <p:nvPr/>
            </p:nvPicPr>
            <p:blipFill>
              <a:blip r:embed="rId11"/>
              <a:stretch>
                <a:fillRect/>
              </a:stretch>
            </p:blipFill>
            <p:spPr>
              <a:xfrm>
                <a:off x="6361454" y="5393024"/>
                <a:ext cx="1163842" cy="1464976"/>
              </a:xfrm>
              <a:prstGeom prst="rect">
                <a:avLst/>
              </a:prstGeom>
              <a:effectLst>
                <a:softEdge rad="88900"/>
              </a:effectLst>
            </p:spPr>
          </p:pic>
          <p:sp>
            <p:nvSpPr>
              <p:cNvPr id="13" name="Стрілка: угору-вниз 12">
                <a:extLst>
                  <a:ext uri="{FF2B5EF4-FFF2-40B4-BE49-F238E27FC236}">
                    <a16:creationId xmlns:a16="http://schemas.microsoft.com/office/drawing/2014/main" id="{8E149CAB-93D1-4632-93D5-F11820E53A17}"/>
                  </a:ext>
                </a:extLst>
              </p:cNvPr>
              <p:cNvSpPr/>
              <p:nvPr/>
            </p:nvSpPr>
            <p:spPr>
              <a:xfrm rot="18747068">
                <a:off x="4170536" y="2338466"/>
                <a:ext cx="461425" cy="13238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трілка: угору-вниз 19">
                <a:extLst>
                  <a:ext uri="{FF2B5EF4-FFF2-40B4-BE49-F238E27FC236}">
                    <a16:creationId xmlns:a16="http://schemas.microsoft.com/office/drawing/2014/main" id="{84AADC76-A220-40A7-8BB0-FE5233E924A5}"/>
                  </a:ext>
                </a:extLst>
              </p:cNvPr>
              <p:cNvSpPr/>
              <p:nvPr/>
            </p:nvSpPr>
            <p:spPr>
              <a:xfrm rot="15136478">
                <a:off x="3605388" y="4229438"/>
                <a:ext cx="461425" cy="13238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Стрілка: угору-вниз 20">
                <a:extLst>
                  <a:ext uri="{FF2B5EF4-FFF2-40B4-BE49-F238E27FC236}">
                    <a16:creationId xmlns:a16="http://schemas.microsoft.com/office/drawing/2014/main" id="{4689E9D1-DD04-4318-8B9B-25634245C5C6}"/>
                  </a:ext>
                </a:extLst>
              </p:cNvPr>
              <p:cNvSpPr/>
              <p:nvPr/>
            </p:nvSpPr>
            <p:spPr>
              <a:xfrm rot="18125176">
                <a:off x="8439718" y="4493558"/>
                <a:ext cx="461425" cy="13238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Стрілка: угору-вниз 21">
                <a:extLst>
                  <a:ext uri="{FF2B5EF4-FFF2-40B4-BE49-F238E27FC236}">
                    <a16:creationId xmlns:a16="http://schemas.microsoft.com/office/drawing/2014/main" id="{133A6BC9-8BD2-4A3D-876F-90BC9F0509FE}"/>
                  </a:ext>
                </a:extLst>
              </p:cNvPr>
              <p:cNvSpPr/>
              <p:nvPr/>
            </p:nvSpPr>
            <p:spPr>
              <a:xfrm rot="15136478">
                <a:off x="8545427" y="2251869"/>
                <a:ext cx="461425" cy="13238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spTree>
    <p:extLst>
      <p:ext uri="{BB962C8B-B14F-4D97-AF65-F5344CB8AC3E}">
        <p14:creationId xmlns:p14="http://schemas.microsoft.com/office/powerpoint/2010/main" val="53325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133CA044-E31D-4E50-A107-6FCE1264D9A4}"/>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878EE15D-43E0-401E-925B-D7E6D720EBA6}"/>
              </a:ext>
            </a:extLst>
          </p:cNvPr>
          <p:cNvSpPr>
            <a:spLocks noGrp="1"/>
          </p:cNvSpPr>
          <p:nvPr>
            <p:ph type="sldNum" sz="quarter" idx="12"/>
          </p:nvPr>
        </p:nvSpPr>
        <p:spPr/>
        <p:txBody>
          <a:bodyPr/>
          <a:lstStyle/>
          <a:p>
            <a:fld id="{901F93F9-A580-4818-98DC-747E4F53BC03}" type="slidenum">
              <a:rPr lang="uk-UA" smtClean="0"/>
              <a:t>13</a:t>
            </a:fld>
            <a:endParaRPr lang="uk-UA"/>
          </a:p>
        </p:txBody>
      </p:sp>
      <p:sp>
        <p:nvSpPr>
          <p:cNvPr id="5" name="TextBox 4">
            <a:extLst>
              <a:ext uri="{FF2B5EF4-FFF2-40B4-BE49-F238E27FC236}">
                <a16:creationId xmlns:a16="http://schemas.microsoft.com/office/drawing/2014/main" id="{FAEB790C-EC6E-4DE4-A1CF-BA8887D938B6}"/>
              </a:ext>
            </a:extLst>
          </p:cNvPr>
          <p:cNvSpPr txBox="1"/>
          <p:nvPr/>
        </p:nvSpPr>
        <p:spPr>
          <a:xfrm>
            <a:off x="2372138" y="947870"/>
            <a:ext cx="8981661" cy="581569"/>
          </a:xfrm>
          <a:prstGeom prst="rect">
            <a:avLst/>
          </a:prstGeom>
          <a:noFill/>
          <a:ln>
            <a:solidFill>
              <a:schemeClr val="tx1"/>
            </a:solidFill>
          </a:ln>
        </p:spPr>
        <p:txBody>
          <a:bodyPr wrap="square">
            <a:spAutoFit/>
          </a:bodyPr>
          <a:lstStyle/>
          <a:p>
            <a:pPr indent="450215" algn="just">
              <a:lnSpc>
                <a:spcPct val="50000"/>
              </a:lnSpc>
              <a:spcAft>
                <a:spcPts val="800"/>
              </a:spcAft>
            </a:pPr>
            <a:r>
              <a:rPr lang="uk-U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У HTML-підручниках прийнято відзначати, що міжрядковий інтервал в тексті повинен бути більше кегля (розмір шрифту); як правило, він становить не менше 115% кегля.</a:t>
            </a:r>
            <a:endParaRPr lang="uk-UA"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2A071CA1-F1B6-4C24-B6E3-78EE42E34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8" name="TextBox 7">
            <a:extLst>
              <a:ext uri="{FF2B5EF4-FFF2-40B4-BE49-F238E27FC236}">
                <a16:creationId xmlns:a16="http://schemas.microsoft.com/office/drawing/2014/main" id="{E11E62AD-5E05-4472-B5AA-ECF7F955FCE1}"/>
              </a:ext>
            </a:extLst>
          </p:cNvPr>
          <p:cNvSpPr txBox="1"/>
          <p:nvPr/>
        </p:nvSpPr>
        <p:spPr>
          <a:xfrm>
            <a:off x="4916557" y="424934"/>
            <a:ext cx="6096000" cy="461665"/>
          </a:xfrm>
          <a:prstGeom prst="rect">
            <a:avLst/>
          </a:prstGeom>
          <a:noFill/>
        </p:spPr>
        <p:txBody>
          <a:bodyPr wrap="square">
            <a:spAutoFit/>
          </a:bodyPr>
          <a:lstStyle/>
          <a:p>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Міжрядковий інтервал </a:t>
            </a:r>
            <a:endParaRPr lang="uk-UA" sz="2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E57E4-992B-4DF4-9B50-A6D564C1A573}"/>
              </a:ext>
            </a:extLst>
          </p:cNvPr>
          <p:cNvSpPr txBox="1"/>
          <p:nvPr/>
        </p:nvSpPr>
        <p:spPr>
          <a:xfrm>
            <a:off x="2372138" y="1600859"/>
            <a:ext cx="8981661" cy="1015663"/>
          </a:xfrm>
          <a:prstGeom prst="rect">
            <a:avLst/>
          </a:prstGeom>
          <a:noFill/>
          <a:ln>
            <a:solidFill>
              <a:schemeClr val="accent1"/>
            </a:solidFill>
          </a:ln>
        </p:spPr>
        <p:txBody>
          <a:bodyPr wrap="square">
            <a:spAutoFit/>
          </a:bodyPr>
          <a:lstStyle/>
          <a:p>
            <a:pPr indent="450215" algn="just">
              <a:spcAft>
                <a:spcPts val="800"/>
              </a:spcAft>
            </a:pPr>
            <a:r>
              <a:rPr lang="uk-U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У HTML-підручниках прийнято відзначати, що міжрядковий інтервал в тексті повинен бути більше кегля (розмір шрифту); як правило, він становить не менше 115% кегля. </a:t>
            </a:r>
            <a:endParaRPr lang="uk-UA"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351EA69-C999-4F37-B708-F36BCCB5C360}"/>
              </a:ext>
            </a:extLst>
          </p:cNvPr>
          <p:cNvSpPr txBox="1"/>
          <p:nvPr/>
        </p:nvSpPr>
        <p:spPr>
          <a:xfrm>
            <a:off x="2372138" y="2736234"/>
            <a:ext cx="8981661" cy="1851148"/>
          </a:xfrm>
          <a:prstGeom prst="rect">
            <a:avLst/>
          </a:prstGeom>
          <a:noFill/>
          <a:ln>
            <a:solidFill>
              <a:schemeClr val="accent2">
                <a:lumMod val="75000"/>
              </a:schemeClr>
            </a:solidFill>
          </a:ln>
        </p:spPr>
        <p:txBody>
          <a:bodyPr wrap="square">
            <a:spAutoFit/>
          </a:bodyPr>
          <a:lstStyle/>
          <a:p>
            <a:pPr indent="450215" algn="just">
              <a:lnSpc>
                <a:spcPct val="200000"/>
              </a:lnSpc>
              <a:spcAft>
                <a:spcPts val="800"/>
              </a:spcAft>
            </a:pPr>
            <a:r>
              <a:rPr lang="uk-U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У HTML-підручниках прийнято відзначати, що міжрядковий інтервал в тексті повинен бути більше кегля (розмір шрифту); як правило, він становить не менше 115% кегля. </a:t>
            </a:r>
            <a:endParaRPr lang="uk-UA"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500F2C-660E-457B-8F5C-60B02C32110E}"/>
              </a:ext>
            </a:extLst>
          </p:cNvPr>
          <p:cNvSpPr txBox="1"/>
          <p:nvPr/>
        </p:nvSpPr>
        <p:spPr>
          <a:xfrm>
            <a:off x="2372138" y="4735675"/>
            <a:ext cx="8981661" cy="1905073"/>
          </a:xfrm>
          <a:prstGeom prst="rect">
            <a:avLst/>
          </a:prstGeom>
          <a:noFill/>
          <a:ln>
            <a:solidFill>
              <a:srgbClr val="FF0000"/>
            </a:solidFill>
          </a:ln>
        </p:spPr>
        <p:txBody>
          <a:bodyPr wrap="square">
            <a:spAutoFit/>
          </a:bodyPr>
          <a:lstStyle/>
          <a:p>
            <a:pPr indent="450215" algn="just">
              <a:lnSpc>
                <a:spcPct val="120000"/>
              </a:lnSpc>
              <a:spcAft>
                <a:spcPts val="800"/>
              </a:spcAft>
            </a:pPr>
            <a:r>
              <a:rPr lang="uk-U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У HTML-підручниках прийнято відзначати, що міжрядковий інтервал в тексті повинен бути більше кегля (розмір шрифту); як правило, він становить не менше 115% кегля. З поміж іншого, міжрядковий інтервал вибирається і з естетичних міркувань: текст читати легше, якщо між рядками є порожній простір.</a:t>
            </a:r>
            <a:endParaRPr lang="uk-U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897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5951CA6E-A83B-4F5D-BB94-B71966042AE5}"/>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5CF9CEB7-8BB2-4C5D-8DB5-634A815B8A5B}"/>
              </a:ext>
            </a:extLst>
          </p:cNvPr>
          <p:cNvSpPr>
            <a:spLocks noGrp="1"/>
          </p:cNvSpPr>
          <p:nvPr>
            <p:ph type="sldNum" sz="quarter" idx="12"/>
          </p:nvPr>
        </p:nvSpPr>
        <p:spPr/>
        <p:txBody>
          <a:bodyPr/>
          <a:lstStyle/>
          <a:p>
            <a:fld id="{901F93F9-A580-4818-98DC-747E4F53BC03}" type="slidenum">
              <a:rPr lang="uk-UA" smtClean="0"/>
              <a:t>14</a:t>
            </a:fld>
            <a:endParaRPr lang="uk-UA"/>
          </a:p>
        </p:txBody>
      </p:sp>
      <p:sp>
        <p:nvSpPr>
          <p:cNvPr id="4" name="TextBox 3">
            <a:extLst>
              <a:ext uri="{FF2B5EF4-FFF2-40B4-BE49-F238E27FC236}">
                <a16:creationId xmlns:a16="http://schemas.microsoft.com/office/drawing/2014/main" id="{E7ACB9FA-0CA3-4BD0-9685-F18CD550C2A6}"/>
              </a:ext>
            </a:extLst>
          </p:cNvPr>
          <p:cNvSpPr txBox="1"/>
          <p:nvPr/>
        </p:nvSpPr>
        <p:spPr>
          <a:xfrm>
            <a:off x="2224708" y="2363536"/>
            <a:ext cx="8981661" cy="1905073"/>
          </a:xfrm>
          <a:prstGeom prst="rect">
            <a:avLst/>
          </a:prstGeom>
          <a:noFill/>
          <a:ln>
            <a:solidFill>
              <a:srgbClr val="FF0000"/>
            </a:solidFill>
          </a:ln>
        </p:spPr>
        <p:txBody>
          <a:bodyPr wrap="square">
            <a:spAutoFit/>
          </a:bodyPr>
          <a:lstStyle/>
          <a:p>
            <a:pPr indent="450215" algn="just">
              <a:lnSpc>
                <a:spcPct val="120000"/>
              </a:lnSpc>
              <a:spcAft>
                <a:spcPts val="800"/>
              </a:spcAft>
            </a:pPr>
            <a:r>
              <a:rPr lang="uk-U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У HTML-підручниках прийнято відзначати, що міжрядковий інтервал в тексті повинен бути більше кегля (розмір шрифту); як правило, він становить не менше 115% кегля. З поміж іншого, міжрядковий інтервал вибирається і з естетичних міркувань: текст читати легше, якщо між рядками є порожній простір.</a:t>
            </a:r>
            <a:endParaRPr lang="uk-UA"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E299D6B2-05AE-41D4-B060-9BD941CC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7" name="TextBox 6">
            <a:extLst>
              <a:ext uri="{FF2B5EF4-FFF2-40B4-BE49-F238E27FC236}">
                <a16:creationId xmlns:a16="http://schemas.microsoft.com/office/drawing/2014/main" id="{1CC788A5-B91F-41EF-A66F-8CD5939A30EC}"/>
              </a:ext>
            </a:extLst>
          </p:cNvPr>
          <p:cNvSpPr txBox="1"/>
          <p:nvPr/>
        </p:nvSpPr>
        <p:spPr>
          <a:xfrm>
            <a:off x="3047999" y="480325"/>
            <a:ext cx="6096000" cy="461665"/>
          </a:xfrm>
          <a:prstGeom prst="rect">
            <a:avLst/>
          </a:prstGeom>
          <a:noFill/>
        </p:spPr>
        <p:txBody>
          <a:bodyPr wrap="square">
            <a:spAutoFit/>
          </a:bodyPr>
          <a:lstStyle/>
          <a:p>
            <a:pPr algn="ctr"/>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Ширина тексту </a:t>
            </a:r>
            <a:endParaRPr lang="uk-UA" sz="2400" b="1" dirty="0">
              <a:latin typeface="Arial" panose="020B0604020202020204" pitchFamily="34" charset="0"/>
              <a:cs typeface="Arial" panose="020B0604020202020204" pitchFamily="34" charset="0"/>
            </a:endParaRPr>
          </a:p>
        </p:txBody>
      </p:sp>
      <p:cxnSp>
        <p:nvCxnSpPr>
          <p:cNvPr id="9" name="Пряма зі стрілкою 8">
            <a:extLst>
              <a:ext uri="{FF2B5EF4-FFF2-40B4-BE49-F238E27FC236}">
                <a16:creationId xmlns:a16="http://schemas.microsoft.com/office/drawing/2014/main" id="{07EFF596-715A-4CEE-BB42-3000E7D4CDE3}"/>
              </a:ext>
            </a:extLst>
          </p:cNvPr>
          <p:cNvCxnSpPr>
            <a:cxnSpLocks/>
          </p:cNvCxnSpPr>
          <p:nvPr/>
        </p:nvCxnSpPr>
        <p:spPr>
          <a:xfrm>
            <a:off x="2224708" y="4717774"/>
            <a:ext cx="898166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3B53A1-A37D-4008-BC90-C4C51AA77B95}"/>
              </a:ext>
            </a:extLst>
          </p:cNvPr>
          <p:cNvSpPr txBox="1"/>
          <p:nvPr/>
        </p:nvSpPr>
        <p:spPr>
          <a:xfrm>
            <a:off x="5704706" y="4348442"/>
            <a:ext cx="782587" cy="369332"/>
          </a:xfrm>
          <a:prstGeom prst="rect">
            <a:avLst/>
          </a:prstGeom>
          <a:noFill/>
        </p:spPr>
        <p:txBody>
          <a:bodyPr wrap="none" rtlCol="0">
            <a:spAutoFit/>
          </a:bodyPr>
          <a:lstStyle/>
          <a:p>
            <a:r>
              <a:rPr lang="uk-UA" dirty="0"/>
              <a:t>20 см.</a:t>
            </a:r>
          </a:p>
        </p:txBody>
      </p:sp>
      <p:cxnSp>
        <p:nvCxnSpPr>
          <p:cNvPr id="12" name="Пряма зі стрілкою 11">
            <a:extLst>
              <a:ext uri="{FF2B5EF4-FFF2-40B4-BE49-F238E27FC236}">
                <a16:creationId xmlns:a16="http://schemas.microsoft.com/office/drawing/2014/main" id="{F79F02B7-94BB-44D6-9087-FA4D9EB33D93}"/>
              </a:ext>
            </a:extLst>
          </p:cNvPr>
          <p:cNvCxnSpPr>
            <a:cxnSpLocks/>
          </p:cNvCxnSpPr>
          <p:nvPr/>
        </p:nvCxnSpPr>
        <p:spPr>
          <a:xfrm>
            <a:off x="2224708" y="1915618"/>
            <a:ext cx="898166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8FF921-0C37-44E6-B88A-7A5EC9DDD295}"/>
              </a:ext>
            </a:extLst>
          </p:cNvPr>
          <p:cNvSpPr txBox="1"/>
          <p:nvPr/>
        </p:nvSpPr>
        <p:spPr>
          <a:xfrm>
            <a:off x="5189084" y="1590438"/>
            <a:ext cx="1813830" cy="369332"/>
          </a:xfrm>
          <a:prstGeom prst="rect">
            <a:avLst/>
          </a:prstGeom>
          <a:noFill/>
        </p:spPr>
        <p:txBody>
          <a:bodyPr wrap="none" rtlCol="0">
            <a:spAutoFit/>
          </a:bodyPr>
          <a:lstStyle/>
          <a:p>
            <a:r>
              <a:rPr lang="uk-UA" dirty="0"/>
              <a:t>45 – 60 символів</a:t>
            </a:r>
          </a:p>
        </p:txBody>
      </p:sp>
    </p:spTree>
    <p:extLst>
      <p:ext uri="{BB962C8B-B14F-4D97-AF65-F5344CB8AC3E}">
        <p14:creationId xmlns:p14="http://schemas.microsoft.com/office/powerpoint/2010/main" val="139328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B0D6786B-8386-46BF-98D0-C024FE4CF6A4}"/>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6C53EB34-6470-41E1-9851-376F70118601}"/>
              </a:ext>
            </a:extLst>
          </p:cNvPr>
          <p:cNvSpPr>
            <a:spLocks noGrp="1"/>
          </p:cNvSpPr>
          <p:nvPr>
            <p:ph type="sldNum" sz="quarter" idx="12"/>
          </p:nvPr>
        </p:nvSpPr>
        <p:spPr/>
        <p:txBody>
          <a:bodyPr/>
          <a:lstStyle/>
          <a:p>
            <a:fld id="{901F93F9-A580-4818-98DC-747E4F53BC03}" type="slidenum">
              <a:rPr lang="uk-UA" smtClean="0"/>
              <a:t>15</a:t>
            </a:fld>
            <a:endParaRPr lang="uk-UA"/>
          </a:p>
        </p:txBody>
      </p:sp>
      <p:sp>
        <p:nvSpPr>
          <p:cNvPr id="5" name="TextBox 4">
            <a:extLst>
              <a:ext uri="{FF2B5EF4-FFF2-40B4-BE49-F238E27FC236}">
                <a16:creationId xmlns:a16="http://schemas.microsoft.com/office/drawing/2014/main" id="{CDEF1E69-C9D7-4628-BC24-013BBBC17A58}"/>
              </a:ext>
            </a:extLst>
          </p:cNvPr>
          <p:cNvSpPr txBox="1"/>
          <p:nvPr/>
        </p:nvSpPr>
        <p:spPr>
          <a:xfrm>
            <a:off x="1457739" y="3429000"/>
            <a:ext cx="8931965" cy="2738122"/>
          </a:xfrm>
          <a:prstGeom prst="rect">
            <a:avLst/>
          </a:prstGeom>
          <a:noFill/>
        </p:spPr>
        <p:txBody>
          <a:bodyPr wrap="square">
            <a:spAutoFit/>
          </a:bodyPr>
          <a:lstStyle/>
          <a:p>
            <a:pPr indent="450215" algn="just">
              <a:lnSpc>
                <a:spcPct val="107000"/>
              </a:lnSpc>
              <a:spcAft>
                <a:spcPts val="800"/>
              </a:spcAft>
            </a:pPr>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Важливим елементом компонування тексту є його коректне розміщення на площі екранної форми. Особливо це стосується оформлення назв і заголовків. Непропорційно високе, як і занадто низьке розташування назви або заголовка виглядає негарно. Здавалося б, найпростіше - розмістити рядки в центральній частині форми. Маючи в своєму розпорядженні текст в центрі, потрібно бути обережним. Давно відомо, що через оптичний обман середня лінія сторінки або форми здається трохи нижче реальної середини листа. Щоб подолати цей ефект, слід розміщувати рядок трохи вище середньої лінії, тоді буде здаватися, що вона розташована якраз посередині екранної форми.</a:t>
            </a:r>
            <a:endParaRPr lang="uk-UA"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838F02B8-3605-4B6E-9908-D15E3BFF3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8" name="TextBox 7">
            <a:extLst>
              <a:ext uri="{FF2B5EF4-FFF2-40B4-BE49-F238E27FC236}">
                <a16:creationId xmlns:a16="http://schemas.microsoft.com/office/drawing/2014/main" id="{43AD1783-B371-44D8-9711-03B0D72C02EB}"/>
              </a:ext>
            </a:extLst>
          </p:cNvPr>
          <p:cNvSpPr txBox="1"/>
          <p:nvPr/>
        </p:nvSpPr>
        <p:spPr>
          <a:xfrm>
            <a:off x="2726635" y="2708829"/>
            <a:ext cx="6096000" cy="461665"/>
          </a:xfrm>
          <a:prstGeom prst="rect">
            <a:avLst/>
          </a:prstGeom>
          <a:noFill/>
        </p:spPr>
        <p:txBody>
          <a:bodyPr wrap="square">
            <a:spAutoFit/>
          </a:bodyPr>
          <a:lstStyle/>
          <a:p>
            <a:pPr algn="ctr"/>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ЗАГОЛОВОК</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0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B0D6786B-8386-46BF-98D0-C024FE4CF6A4}"/>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6C53EB34-6470-41E1-9851-376F70118601}"/>
              </a:ext>
            </a:extLst>
          </p:cNvPr>
          <p:cNvSpPr>
            <a:spLocks noGrp="1"/>
          </p:cNvSpPr>
          <p:nvPr>
            <p:ph type="sldNum" sz="quarter" idx="12"/>
          </p:nvPr>
        </p:nvSpPr>
        <p:spPr/>
        <p:txBody>
          <a:bodyPr/>
          <a:lstStyle/>
          <a:p>
            <a:fld id="{901F93F9-A580-4818-98DC-747E4F53BC03}" type="slidenum">
              <a:rPr lang="uk-UA" smtClean="0"/>
              <a:t>16</a:t>
            </a:fld>
            <a:endParaRPr lang="uk-UA"/>
          </a:p>
        </p:txBody>
      </p:sp>
      <p:sp>
        <p:nvSpPr>
          <p:cNvPr id="5" name="TextBox 4">
            <a:extLst>
              <a:ext uri="{FF2B5EF4-FFF2-40B4-BE49-F238E27FC236}">
                <a16:creationId xmlns:a16="http://schemas.microsoft.com/office/drawing/2014/main" id="{CDEF1E69-C9D7-4628-BC24-013BBBC17A58}"/>
              </a:ext>
            </a:extLst>
          </p:cNvPr>
          <p:cNvSpPr txBox="1"/>
          <p:nvPr/>
        </p:nvSpPr>
        <p:spPr>
          <a:xfrm>
            <a:off x="1779104" y="1851992"/>
            <a:ext cx="8931965" cy="2738122"/>
          </a:xfrm>
          <a:prstGeom prst="rect">
            <a:avLst/>
          </a:prstGeom>
          <a:noFill/>
        </p:spPr>
        <p:txBody>
          <a:bodyPr wrap="square">
            <a:spAutoFit/>
          </a:bodyPr>
          <a:lstStyle/>
          <a:p>
            <a:pPr indent="450215" algn="just">
              <a:lnSpc>
                <a:spcPct val="107000"/>
              </a:lnSpc>
              <a:spcAft>
                <a:spcPts val="800"/>
              </a:spcAft>
            </a:pPr>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Важливим елементом компонування тексту є його коректне розміщення на площі екранної форми. Особливо це стосується оформлення назв і заголовків. Непропорційно високе, як і занадто низьке розташування назви або заголовка виглядає негарно. Здавалося б, найпростіше - розмістити рядки в центральній частині форми. Маючи в своєму розпорядженні текст в центрі, потрібно бути обережним. Давно відомо, що через оптичний обман середня лінія сторінки або форми здається трохи нижче реальної середини листа. Щоб подолати цей ефект, слід розміщувати рядок трохи вище середньої лінії, тоді буде здаватися, що вона розташована якраз посередині екранної форми.</a:t>
            </a:r>
            <a:endParaRPr lang="uk-UA"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838F02B8-3605-4B6E-9908-D15E3BFF3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8" name="TextBox 7">
            <a:extLst>
              <a:ext uri="{FF2B5EF4-FFF2-40B4-BE49-F238E27FC236}">
                <a16:creationId xmlns:a16="http://schemas.microsoft.com/office/drawing/2014/main" id="{43AD1783-B371-44D8-9711-03B0D72C02EB}"/>
              </a:ext>
            </a:extLst>
          </p:cNvPr>
          <p:cNvSpPr txBox="1"/>
          <p:nvPr/>
        </p:nvSpPr>
        <p:spPr>
          <a:xfrm>
            <a:off x="3048000" y="507209"/>
            <a:ext cx="6096000" cy="461665"/>
          </a:xfrm>
          <a:prstGeom prst="rect">
            <a:avLst/>
          </a:prstGeom>
          <a:noFill/>
        </p:spPr>
        <p:txBody>
          <a:bodyPr wrap="square">
            <a:spAutoFit/>
          </a:bodyPr>
          <a:lstStyle/>
          <a:p>
            <a:pPr algn="ctr"/>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ЗАГОЛОВОК</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57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596B5C07-4B7F-4452-9120-49E6CC4F9236}"/>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0E7AEAF0-BD1F-4225-8B2B-CF00D720F78F}"/>
              </a:ext>
            </a:extLst>
          </p:cNvPr>
          <p:cNvSpPr>
            <a:spLocks noGrp="1"/>
          </p:cNvSpPr>
          <p:nvPr>
            <p:ph type="sldNum" sz="quarter" idx="12"/>
          </p:nvPr>
        </p:nvSpPr>
        <p:spPr/>
        <p:txBody>
          <a:bodyPr/>
          <a:lstStyle/>
          <a:p>
            <a:fld id="{901F93F9-A580-4818-98DC-747E4F53BC03}" type="slidenum">
              <a:rPr lang="uk-UA" smtClean="0"/>
              <a:t>17</a:t>
            </a:fld>
            <a:endParaRPr lang="uk-UA"/>
          </a:p>
        </p:txBody>
      </p:sp>
      <p:sp>
        <p:nvSpPr>
          <p:cNvPr id="5" name="TextBox 4">
            <a:extLst>
              <a:ext uri="{FF2B5EF4-FFF2-40B4-BE49-F238E27FC236}">
                <a16:creationId xmlns:a16="http://schemas.microsoft.com/office/drawing/2014/main" id="{522B315B-685D-44B1-9574-BE6E3F79C2CE}"/>
              </a:ext>
            </a:extLst>
          </p:cNvPr>
          <p:cNvSpPr txBox="1"/>
          <p:nvPr/>
        </p:nvSpPr>
        <p:spPr>
          <a:xfrm>
            <a:off x="2769703" y="1068317"/>
            <a:ext cx="6957391" cy="2152256"/>
          </a:xfrm>
          <a:prstGeom prst="rect">
            <a:avLst/>
          </a:prstGeom>
          <a:noFill/>
        </p:spPr>
        <p:txBody>
          <a:bodyPr wrap="square">
            <a:spAutoFit/>
          </a:bodyPr>
          <a:lstStyle/>
          <a:p>
            <a:pPr indent="450215" algn="just">
              <a:lnSpc>
                <a:spcPct val="107000"/>
              </a:lnSpc>
              <a:spcAft>
                <a:spcPts val="800"/>
              </a:spcAft>
            </a:pPr>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Розмістити один рядок на екранній формі нескладно. Ситуація істотно ускладняється, коли доводиться розміщувати цілий блок або кілька блоків тексту. Подібна компоновка буде виглядати гармонійною тільки в тому випадку, якщо врахувати «вагове співвідношення» блоків. Блоки, розташовані над оптичною середньою лінією, обов'язково повинні врівноважуються блоками, розміщеними під нею.</a:t>
            </a:r>
            <a:endParaRPr lang="uk-UA"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5D8CCF68-B736-481A-8143-4D105A4A1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8" name="TextBox 7">
            <a:extLst>
              <a:ext uri="{FF2B5EF4-FFF2-40B4-BE49-F238E27FC236}">
                <a16:creationId xmlns:a16="http://schemas.microsoft.com/office/drawing/2014/main" id="{EDA0CECB-DAE7-4B29-B010-889820EC04E0}"/>
              </a:ext>
            </a:extLst>
          </p:cNvPr>
          <p:cNvSpPr txBox="1"/>
          <p:nvPr/>
        </p:nvSpPr>
        <p:spPr>
          <a:xfrm>
            <a:off x="2769703" y="3465549"/>
            <a:ext cx="3104322" cy="1200329"/>
          </a:xfrm>
          <a:prstGeom prst="rect">
            <a:avLst/>
          </a:prstGeom>
          <a:noFill/>
        </p:spPr>
        <p:txBody>
          <a:bodyPr wrap="square">
            <a:spAutoFit/>
          </a:bodyPr>
          <a:lstStyle/>
          <a:p>
            <a:pPr algn="just"/>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Під вагою розуміється величина, яка залежить від розміру шрифту і щільності друку тексту. </a:t>
            </a:r>
            <a:endParaRPr lang="uk-UA"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0904E0D-4B2A-4CB5-BD36-E58788FE70BC}"/>
              </a:ext>
            </a:extLst>
          </p:cNvPr>
          <p:cNvSpPr txBox="1"/>
          <p:nvPr/>
        </p:nvSpPr>
        <p:spPr>
          <a:xfrm>
            <a:off x="6742042" y="3465549"/>
            <a:ext cx="3104322" cy="1477328"/>
          </a:xfrm>
          <a:prstGeom prst="rect">
            <a:avLst/>
          </a:prstGeom>
          <a:noFill/>
        </p:spPr>
        <p:txBody>
          <a:bodyPr wrap="square">
            <a:spAutoFit/>
          </a:bodyPr>
          <a:lstStyle/>
          <a:p>
            <a:pPr algn="just"/>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 однаковій вазі двох компонованих блоків їх слід розміщувати на однаковій відстані від оптичної середньої лінії. </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5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B0D6786B-8386-46BF-98D0-C024FE4CF6A4}"/>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6C53EB34-6470-41E1-9851-376F70118601}"/>
              </a:ext>
            </a:extLst>
          </p:cNvPr>
          <p:cNvSpPr>
            <a:spLocks noGrp="1"/>
          </p:cNvSpPr>
          <p:nvPr>
            <p:ph type="sldNum" sz="quarter" idx="12"/>
          </p:nvPr>
        </p:nvSpPr>
        <p:spPr/>
        <p:txBody>
          <a:bodyPr/>
          <a:lstStyle/>
          <a:p>
            <a:fld id="{901F93F9-A580-4818-98DC-747E4F53BC03}" type="slidenum">
              <a:rPr lang="uk-UA" smtClean="0"/>
              <a:t>18</a:t>
            </a:fld>
            <a:endParaRPr lang="uk-UA"/>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838F02B8-3605-4B6E-9908-D15E3BFF3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9" name="TextBox 8">
            <a:extLst>
              <a:ext uri="{FF2B5EF4-FFF2-40B4-BE49-F238E27FC236}">
                <a16:creationId xmlns:a16="http://schemas.microsoft.com/office/drawing/2014/main" id="{C74893FD-2843-4CE1-BDEC-81A5A6951527}"/>
              </a:ext>
            </a:extLst>
          </p:cNvPr>
          <p:cNvSpPr txBox="1"/>
          <p:nvPr/>
        </p:nvSpPr>
        <p:spPr>
          <a:xfrm>
            <a:off x="4518991" y="242985"/>
            <a:ext cx="6096000" cy="461665"/>
          </a:xfrm>
          <a:prstGeom prst="rect">
            <a:avLst/>
          </a:prstGeom>
          <a:noFill/>
        </p:spPr>
        <p:txBody>
          <a:bodyPr wrap="square">
            <a:spAutoFit/>
          </a:bodyPr>
          <a:lstStyle/>
          <a:p>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Ширина полів</a:t>
            </a:r>
            <a:endParaRPr lang="uk-UA" sz="2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790B39-7F7B-49BD-9A40-2AA8BE2A83F1}"/>
              </a:ext>
            </a:extLst>
          </p:cNvPr>
          <p:cNvSpPr txBox="1"/>
          <p:nvPr/>
        </p:nvSpPr>
        <p:spPr>
          <a:xfrm>
            <a:off x="0" y="1439374"/>
            <a:ext cx="12192000" cy="646331"/>
          </a:xfrm>
          <a:prstGeom prst="rect">
            <a:avLst/>
          </a:prstGeom>
          <a:noFill/>
          <a:ln>
            <a:solidFill>
              <a:schemeClr val="tx1"/>
            </a:solidFill>
          </a:ln>
        </p:spPr>
        <p:txBody>
          <a:bodyPr wrap="square">
            <a:spAutoFit/>
          </a:bodyPr>
          <a:lstStyle/>
          <a:p>
            <a:pPr algn="just"/>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Залишені навколо тексту поля, значно полегшують читання. Текст не повинен знаходитися біля самого краю екрану, до того ж довгі рядки складно читати</a:t>
            </a:r>
            <a:endParaRPr lang="uk-UA"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BAA63C8-B335-4B84-91D8-8168DA26073F}"/>
              </a:ext>
            </a:extLst>
          </p:cNvPr>
          <p:cNvSpPr txBox="1"/>
          <p:nvPr/>
        </p:nvSpPr>
        <p:spPr>
          <a:xfrm>
            <a:off x="3047999" y="2669776"/>
            <a:ext cx="4810540" cy="1200329"/>
          </a:xfrm>
          <a:prstGeom prst="rect">
            <a:avLst/>
          </a:prstGeom>
          <a:noFill/>
          <a:ln>
            <a:solidFill>
              <a:schemeClr val="accent1">
                <a:lumMod val="75000"/>
              </a:schemeClr>
            </a:solidFill>
          </a:ln>
        </p:spPr>
        <p:txBody>
          <a:bodyPr wrap="square">
            <a:spAutoFit/>
          </a:bodyPr>
          <a:lstStyle/>
          <a:p>
            <a:pPr algn="just"/>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Залишені навколо тексту поля, значно полегшують читання. Текст не повинен знаходитися біля самого краю екрану, до того ж довгі рядки складно читати</a:t>
            </a:r>
            <a:endParaRPr lang="uk-UA"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54DEB77-27C1-49D4-AFF4-8E7E78DFCC1C}"/>
              </a:ext>
            </a:extLst>
          </p:cNvPr>
          <p:cNvSpPr txBox="1"/>
          <p:nvPr/>
        </p:nvSpPr>
        <p:spPr>
          <a:xfrm>
            <a:off x="954157" y="4571950"/>
            <a:ext cx="10399643" cy="646331"/>
          </a:xfrm>
          <a:prstGeom prst="rect">
            <a:avLst/>
          </a:prstGeom>
          <a:noFill/>
          <a:ln>
            <a:solidFill>
              <a:srgbClr val="FF0000"/>
            </a:solidFill>
          </a:ln>
        </p:spPr>
        <p:txBody>
          <a:bodyPr wrap="square">
            <a:spAutoFit/>
          </a:bodyPr>
          <a:lstStyle/>
          <a:p>
            <a:pPr algn="just"/>
            <a:r>
              <a:rPr lang="uk-U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Залишені навколо тексту поля, значно полегшують читання. Текст не повинен знаходитися біля самого краю екрану, до того ж довгі рядки складно читати</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71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844A4325-9916-47BA-9C5E-3AAA0B39A670}"/>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AC719DD3-33CC-47FF-9027-A4D1E0B4224F}"/>
              </a:ext>
            </a:extLst>
          </p:cNvPr>
          <p:cNvSpPr>
            <a:spLocks noGrp="1"/>
          </p:cNvSpPr>
          <p:nvPr>
            <p:ph type="sldNum" sz="quarter" idx="12"/>
          </p:nvPr>
        </p:nvSpPr>
        <p:spPr/>
        <p:txBody>
          <a:bodyPr/>
          <a:lstStyle/>
          <a:p>
            <a:fld id="{901F93F9-A580-4818-98DC-747E4F53BC03}" type="slidenum">
              <a:rPr lang="uk-UA" smtClean="0"/>
              <a:t>19</a:t>
            </a:fld>
            <a:endParaRPr lang="uk-UA"/>
          </a:p>
        </p:txBody>
      </p:sp>
      <p:sp>
        <p:nvSpPr>
          <p:cNvPr id="5" name="TextBox 4">
            <a:extLst>
              <a:ext uri="{FF2B5EF4-FFF2-40B4-BE49-F238E27FC236}">
                <a16:creationId xmlns:a16="http://schemas.microsoft.com/office/drawing/2014/main" id="{E6FA2526-FC45-4B60-BD27-87E1E26B597C}"/>
              </a:ext>
            </a:extLst>
          </p:cNvPr>
          <p:cNvSpPr txBox="1"/>
          <p:nvPr/>
        </p:nvSpPr>
        <p:spPr>
          <a:xfrm>
            <a:off x="3048000" y="427651"/>
            <a:ext cx="6096000" cy="461665"/>
          </a:xfrm>
          <a:prstGeom prst="rect">
            <a:avLst/>
          </a:prstGeom>
          <a:noFill/>
        </p:spPr>
        <p:txBody>
          <a:bodyPr wrap="square">
            <a:spAutoFit/>
          </a:bodyPr>
          <a:lstStyle/>
          <a:p>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Формування інформації на екрані </a:t>
            </a:r>
            <a:endParaRPr lang="uk-UA" sz="2400" b="1" dirty="0">
              <a:latin typeface="Arial" panose="020B0604020202020204" pitchFamily="34" charset="0"/>
              <a:cs typeface="Arial" panose="020B0604020202020204" pitchFamily="34" charset="0"/>
            </a:endParaRPr>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C1F840A8-EE58-477C-A473-FA37BD128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9" name="TextBox 8">
            <a:extLst>
              <a:ext uri="{FF2B5EF4-FFF2-40B4-BE49-F238E27FC236}">
                <a16:creationId xmlns:a16="http://schemas.microsoft.com/office/drawing/2014/main" id="{DFBC4C00-DA10-455D-94CD-0F4D41680CC2}"/>
              </a:ext>
            </a:extLst>
          </p:cNvPr>
          <p:cNvSpPr txBox="1"/>
          <p:nvPr/>
        </p:nvSpPr>
        <p:spPr>
          <a:xfrm>
            <a:off x="1842052" y="1321401"/>
            <a:ext cx="9011478" cy="646331"/>
          </a:xfrm>
          <a:prstGeom prst="rect">
            <a:avLst/>
          </a:prstGeom>
          <a:noFill/>
          <a:ln>
            <a:solidFill>
              <a:schemeClr val="tx1"/>
            </a:solidFill>
          </a:ln>
        </p:spPr>
        <p:txBody>
          <a:bodyPr wrap="square">
            <a:spAutoFit/>
          </a:bodyPr>
          <a:lstStyle/>
          <a:p>
            <a:pPr algn="just"/>
            <a:r>
              <a:rPr lang="uk-UA" sz="1800" spc="-16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 дуже щільному розташуванні рядків, зображення на екрані буде виглядати занадто темним. Цього слід по можливості уникати, регулюючи щільність рядків </a:t>
            </a:r>
            <a:r>
              <a:rPr lang="uk-UA" sz="1800" spc="-16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міжстроковими</a:t>
            </a:r>
            <a:r>
              <a:rPr lang="uk-UA" sz="1800" spc="-160" dirty="0">
                <a:solidFill>
                  <a:srgbClr val="000000"/>
                </a:solidFill>
                <a:effectLst/>
                <a:latin typeface="Arial" panose="020B0604020202020204" pitchFamily="34" charset="0"/>
                <a:ea typeface="Calibri" panose="020F0502020204030204" pitchFamily="34" charset="0"/>
                <a:cs typeface="Arial" panose="020B0604020202020204" pitchFamily="34" charset="0"/>
              </a:rPr>
              <a:t> інтервалами</a:t>
            </a:r>
            <a:endParaRPr lang="uk-UA" spc="-16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6573FF3-203F-45C1-A434-5B3E8197B989}"/>
              </a:ext>
            </a:extLst>
          </p:cNvPr>
          <p:cNvSpPr txBox="1"/>
          <p:nvPr/>
        </p:nvSpPr>
        <p:spPr>
          <a:xfrm>
            <a:off x="1842053" y="2220451"/>
            <a:ext cx="9011477" cy="1294393"/>
          </a:xfrm>
          <a:prstGeom prst="rect">
            <a:avLst/>
          </a:prstGeom>
          <a:noFill/>
          <a:ln>
            <a:solidFill>
              <a:schemeClr val="accent2">
                <a:lumMod val="75000"/>
              </a:schemeClr>
            </a:solidFill>
          </a:ln>
        </p:spPr>
        <p:txBody>
          <a:bodyPr wrap="square">
            <a:spAutoFit/>
          </a:bodyPr>
          <a:lstStyle/>
          <a:p>
            <a:pPr>
              <a:lnSpc>
                <a:spcPct val="150000"/>
              </a:lnSpc>
            </a:pPr>
            <a:r>
              <a:rPr lang="uk-UA" sz="1800" spc="100" dirty="0">
                <a:solidFill>
                  <a:srgbClr val="000000"/>
                </a:solidFill>
                <a:effectLst/>
                <a:latin typeface="Times New Roman" panose="02020603050405020304" pitchFamily="18" charset="0"/>
                <a:ea typeface="Calibri" panose="020F0502020204030204" pitchFamily="34" charset="0"/>
              </a:rPr>
              <a:t>При дуже щільному розташуванні рядків, зображення на екрані буде виглядати занадто темним. Цього слід по можливості уникати, регулюючи щільність рядків </a:t>
            </a:r>
            <a:r>
              <a:rPr lang="uk-UA" sz="1800" spc="100" dirty="0" err="1">
                <a:solidFill>
                  <a:srgbClr val="000000"/>
                </a:solidFill>
                <a:effectLst/>
                <a:latin typeface="Times New Roman" panose="02020603050405020304" pitchFamily="18" charset="0"/>
                <a:ea typeface="Calibri" panose="020F0502020204030204" pitchFamily="34" charset="0"/>
              </a:rPr>
              <a:t>міжстроковими</a:t>
            </a:r>
            <a:r>
              <a:rPr lang="uk-UA" sz="1800" spc="100" dirty="0">
                <a:solidFill>
                  <a:srgbClr val="000000"/>
                </a:solidFill>
                <a:effectLst/>
                <a:latin typeface="Times New Roman" panose="02020603050405020304" pitchFamily="18" charset="0"/>
                <a:ea typeface="Calibri" panose="020F0502020204030204" pitchFamily="34" charset="0"/>
              </a:rPr>
              <a:t> інтервалами</a:t>
            </a:r>
            <a:endParaRPr lang="uk-UA" spc="100" dirty="0"/>
          </a:p>
        </p:txBody>
      </p:sp>
      <p:graphicFrame>
        <p:nvGraphicFramePr>
          <p:cNvPr id="12" name="Таблиця 12">
            <a:extLst>
              <a:ext uri="{FF2B5EF4-FFF2-40B4-BE49-F238E27FC236}">
                <a16:creationId xmlns:a16="http://schemas.microsoft.com/office/drawing/2014/main" id="{0C97A57B-554B-40B3-B904-03EEDDEC7667}"/>
              </a:ext>
            </a:extLst>
          </p:cNvPr>
          <p:cNvGraphicFramePr>
            <a:graphicFrameLocks noGrp="1"/>
          </p:cNvGraphicFramePr>
          <p:nvPr>
            <p:extLst>
              <p:ext uri="{D42A27DB-BD31-4B8C-83A1-F6EECF244321}">
                <p14:modId xmlns:p14="http://schemas.microsoft.com/office/powerpoint/2010/main" val="884585657"/>
              </p:ext>
            </p:extLst>
          </p:nvPr>
        </p:nvGraphicFramePr>
        <p:xfrm>
          <a:off x="2032000" y="4193917"/>
          <a:ext cx="8128000" cy="1285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7807347"/>
                    </a:ext>
                  </a:extLst>
                </a:gridCol>
                <a:gridCol w="4064000">
                  <a:extLst>
                    <a:ext uri="{9D8B030D-6E8A-4147-A177-3AD203B41FA5}">
                      <a16:colId xmlns:a16="http://schemas.microsoft.com/office/drawing/2014/main" val="2421943672"/>
                    </a:ext>
                  </a:extLst>
                </a:gridCol>
              </a:tblGrid>
              <a:tr h="370840">
                <a:tc>
                  <a:txBody>
                    <a:bodyPr/>
                    <a:lstStyle/>
                    <a:p>
                      <a:r>
                        <a:rPr lang="uk-UA" sz="1800" b="1" kern="1200" dirty="0">
                          <a:solidFill>
                            <a:schemeClr val="lt1"/>
                          </a:solidFill>
                          <a:effectLst/>
                          <a:latin typeface="Arial" panose="020B0604020202020204" pitchFamily="34" charset="0"/>
                          <a:ea typeface="+mn-ea"/>
                          <a:cs typeface="Arial" panose="020B0604020202020204" pitchFamily="34" charset="0"/>
                        </a:rPr>
                        <a:t>Вміст полів в таблицях повинна не «притискатися» до краю екрану</a:t>
                      </a:r>
                      <a:endParaRPr lang="uk-UA" dirty="0">
                        <a:latin typeface="Arial" panose="020B0604020202020204" pitchFamily="34" charset="0"/>
                        <a:cs typeface="Arial" panose="020B0604020202020204" pitchFamily="34" charset="0"/>
                      </a:endParaRPr>
                    </a:p>
                  </a:txBody>
                  <a:tcPr/>
                </a:tc>
                <a:tc>
                  <a:txBody>
                    <a:bodyPr/>
                    <a:lstStyle/>
                    <a:p>
                      <a:pPr algn="ctr"/>
                      <a:r>
                        <a:rPr lang="uk-UA" sz="1800" b="1" kern="1200" dirty="0">
                          <a:solidFill>
                            <a:schemeClr val="lt1"/>
                          </a:solidFill>
                          <a:effectLst/>
                          <a:latin typeface="Arial" panose="020B0604020202020204" pitchFamily="34" charset="0"/>
                          <a:ea typeface="+mn-ea"/>
                          <a:cs typeface="Arial" panose="020B0604020202020204" pitchFamily="34" charset="0"/>
                        </a:rPr>
                        <a:t>Вміст полів в таблицях повинна не «притискатися» до краю екрану</a:t>
                      </a:r>
                      <a:endParaRPr lang="uk-U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15679953"/>
                  </a:ext>
                </a:extLst>
              </a:tr>
              <a:tr h="370840">
                <a:tc>
                  <a:txBody>
                    <a:bodyPr/>
                    <a:lstStyle/>
                    <a:p>
                      <a:endParaRPr lang="uk-UA">
                        <a:latin typeface="Arial" panose="020B0604020202020204" pitchFamily="34" charset="0"/>
                        <a:cs typeface="Arial" panose="020B0604020202020204" pitchFamily="34" charset="0"/>
                      </a:endParaRPr>
                    </a:p>
                  </a:txBody>
                  <a:tcPr/>
                </a:tc>
                <a:tc>
                  <a:txBody>
                    <a:bodyPr/>
                    <a:lstStyle/>
                    <a:p>
                      <a:pPr algn="ctr"/>
                      <a:endParaRPr lang="uk-U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2626929"/>
                  </a:ext>
                </a:extLst>
              </a:tr>
            </a:tbl>
          </a:graphicData>
        </a:graphic>
      </p:graphicFrame>
      <p:cxnSp>
        <p:nvCxnSpPr>
          <p:cNvPr id="14" name="Пряма сполучна лінія 13">
            <a:extLst>
              <a:ext uri="{FF2B5EF4-FFF2-40B4-BE49-F238E27FC236}">
                <a16:creationId xmlns:a16="http://schemas.microsoft.com/office/drawing/2014/main" id="{16691184-3B95-4453-BF48-C5EFCFFFC5B4}"/>
              </a:ext>
            </a:extLst>
          </p:cNvPr>
          <p:cNvCxnSpPr>
            <a:cxnSpLocks/>
          </p:cNvCxnSpPr>
          <p:nvPr/>
        </p:nvCxnSpPr>
        <p:spPr>
          <a:xfrm>
            <a:off x="2032000" y="427651"/>
            <a:ext cx="8821530" cy="16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a:extLst>
              <a:ext uri="{FF2B5EF4-FFF2-40B4-BE49-F238E27FC236}">
                <a16:creationId xmlns:a16="http://schemas.microsoft.com/office/drawing/2014/main" id="{964AF036-C5CC-4D07-9C6E-D23D2C68DF70}"/>
              </a:ext>
            </a:extLst>
          </p:cNvPr>
          <p:cNvCxnSpPr>
            <a:cxnSpLocks/>
          </p:cNvCxnSpPr>
          <p:nvPr/>
        </p:nvCxnSpPr>
        <p:spPr>
          <a:xfrm>
            <a:off x="2032000" y="818405"/>
            <a:ext cx="8821530" cy="36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a:extLst>
              <a:ext uri="{FF2B5EF4-FFF2-40B4-BE49-F238E27FC236}">
                <a16:creationId xmlns:a16="http://schemas.microsoft.com/office/drawing/2014/main" id="{3F7AC83A-269B-4F08-9B94-3A47B6965896}"/>
              </a:ext>
            </a:extLst>
          </p:cNvPr>
          <p:cNvCxnSpPr>
            <a:cxnSpLocks/>
          </p:cNvCxnSpPr>
          <p:nvPr/>
        </p:nvCxnSpPr>
        <p:spPr>
          <a:xfrm>
            <a:off x="2032000" y="1214663"/>
            <a:ext cx="88215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14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1AFB2-74D9-4CFC-A640-54CBA3218C5A}"/>
              </a:ext>
            </a:extLst>
          </p:cNvPr>
          <p:cNvSpPr txBox="1"/>
          <p:nvPr/>
        </p:nvSpPr>
        <p:spPr>
          <a:xfrm>
            <a:off x="2260942" y="638828"/>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Arial" panose="020B0604020202020204" pitchFamily="34" charset="0"/>
                <a:ea typeface="+mj-ea"/>
                <a:cs typeface="Arial" panose="020B0604020202020204" pitchFamily="34" charset="0"/>
              </a:rPr>
              <a:t>МЕТА ЗАНЯТТЯ</a:t>
            </a:r>
          </a:p>
        </p:txBody>
      </p:sp>
      <p:sp>
        <p:nvSpPr>
          <p:cNvPr id="3" name="TextBox 2">
            <a:extLst>
              <a:ext uri="{FF2B5EF4-FFF2-40B4-BE49-F238E27FC236}">
                <a16:creationId xmlns:a16="http://schemas.microsoft.com/office/drawing/2014/main" id="{3CF900E0-8805-4290-A6E7-2A42CF0E7E44}"/>
              </a:ext>
            </a:extLst>
          </p:cNvPr>
          <p:cNvSpPr txBox="1"/>
          <p:nvPr/>
        </p:nvSpPr>
        <p:spPr>
          <a:xfrm>
            <a:off x="1136429" y="2278173"/>
            <a:ext cx="6467867" cy="3450613"/>
          </a:xfrm>
          <a:prstGeom prst="rect">
            <a:avLst/>
          </a:prstGeom>
        </p:spPr>
        <p:txBody>
          <a:bodyPr vert="horz" lIns="91440" tIns="45720" rIns="91440" bIns="45720" rtlCol="0" anchor="ctr">
            <a:normAutofit/>
          </a:bodyPr>
          <a:lstStyle/>
          <a:p>
            <a:pPr>
              <a:lnSpc>
                <a:spcPct val="90000"/>
              </a:lnSpc>
              <a:spcAft>
                <a:spcPts val="600"/>
              </a:spcAft>
            </a:pPr>
            <a:r>
              <a:rPr lang="en-US" sz="2400" dirty="0" err="1">
                <a:latin typeface="Arial" panose="020B0604020202020204" pitchFamily="34" charset="0"/>
                <a:cs typeface="Arial" panose="020B0604020202020204" pitchFamily="34" charset="0"/>
              </a:rPr>
              <a:t>Обговорити</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основні</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підходи</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щодо</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розроблення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електронних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навчальних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ресурсів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для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використання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їх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за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дистанційною</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формою</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навчання</a:t>
            </a:r>
            <a:endParaRPr lang="en-US" sz="2400" dirty="0">
              <a:latin typeface="Arial" panose="020B0604020202020204" pitchFamily="34" charset="0"/>
              <a:cs typeface="Arial" panose="020B0604020202020204" pitchFamily="34" charset="0"/>
            </a:endParaRPr>
          </a:p>
        </p:txBody>
      </p:sp>
      <p:sp>
        <p:nvSpPr>
          <p:cNvPr id="4" name="Місце для нижнього колонтитула 3">
            <a:extLst>
              <a:ext uri="{FF2B5EF4-FFF2-40B4-BE49-F238E27FC236}">
                <a16:creationId xmlns:a16="http://schemas.microsoft.com/office/drawing/2014/main" id="{75EA7D7F-DA5D-42D4-9707-43E9DB9E6903}"/>
              </a:ext>
            </a:extLst>
          </p:cNvPr>
          <p:cNvSpPr>
            <a:spLocks noGrp="1"/>
          </p:cNvSpPr>
          <p:nvPr>
            <p:ph type="ftr" sz="quarter" idx="11"/>
          </p:nvPr>
        </p:nvSpPr>
        <p:spPr>
          <a:xfrm>
            <a:off x="1103859" y="6356350"/>
            <a:ext cx="4894169" cy="365125"/>
          </a:xfrm>
        </p:spPr>
        <p:txBody>
          <a:bodyPr vert="horz" lIns="91440" tIns="45720" rIns="91440" bIns="45720" rtlCol="0" anchor="ctr">
            <a:normAutofit/>
          </a:bodyPr>
          <a:lstStyle/>
          <a:p>
            <a:pPr algn="l">
              <a:defRPr/>
            </a:pPr>
            <a:endParaRPr lang="en-US" sz="1050" kern="1200">
              <a:solidFill>
                <a:schemeClr val="tx1">
                  <a:lumMod val="75000"/>
                  <a:lumOff val="25000"/>
                </a:schemeClr>
              </a:solidFill>
              <a:latin typeface="Calibri" panose="020F0502020204030204"/>
              <a:ea typeface="+mn-ea"/>
              <a:cs typeface="+mn-cs"/>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4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15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E519EBB8-45CF-4A6D-9669-6EF872CAC16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149" r="8063" b="-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Місце для номера слайда 4">
            <a:extLst>
              <a:ext uri="{FF2B5EF4-FFF2-40B4-BE49-F238E27FC236}">
                <a16:creationId xmlns:a16="http://schemas.microsoft.com/office/drawing/2014/main" id="{88B6F12F-3E50-4A98-A3AD-3328487D97DD}"/>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defRPr/>
            </a:pPr>
            <a:fld id="{901F93F9-A580-4818-98DC-747E4F53BC03}"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352978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022C0435-EB41-4059-AB2A-2AA7FACB50C9}"/>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EBF0561A-8881-44B3-84ED-56AD3C0561DD}"/>
              </a:ext>
            </a:extLst>
          </p:cNvPr>
          <p:cNvSpPr>
            <a:spLocks noGrp="1"/>
          </p:cNvSpPr>
          <p:nvPr>
            <p:ph type="sldNum" sz="quarter" idx="12"/>
          </p:nvPr>
        </p:nvSpPr>
        <p:spPr/>
        <p:txBody>
          <a:bodyPr/>
          <a:lstStyle/>
          <a:p>
            <a:fld id="{901F93F9-A580-4818-98DC-747E4F53BC03}" type="slidenum">
              <a:rPr lang="uk-UA" smtClean="0"/>
              <a:t>20</a:t>
            </a:fld>
            <a:endParaRPr lang="uk-UA"/>
          </a:p>
        </p:txBody>
      </p:sp>
      <p:sp>
        <p:nvSpPr>
          <p:cNvPr id="5" name="TextBox 4">
            <a:extLst>
              <a:ext uri="{FF2B5EF4-FFF2-40B4-BE49-F238E27FC236}">
                <a16:creationId xmlns:a16="http://schemas.microsoft.com/office/drawing/2014/main" id="{7E622D43-5391-4578-9726-C5FFC5DF1294}"/>
              </a:ext>
            </a:extLst>
          </p:cNvPr>
          <p:cNvSpPr txBox="1"/>
          <p:nvPr/>
        </p:nvSpPr>
        <p:spPr>
          <a:xfrm>
            <a:off x="3167269" y="1929704"/>
            <a:ext cx="6096000" cy="1138773"/>
          </a:xfrm>
          <a:prstGeom prst="rect">
            <a:avLst/>
          </a:prstGeom>
          <a:noFill/>
        </p:spPr>
        <p:txBody>
          <a:bodyPr wrap="square">
            <a:spAutoFit/>
          </a:bodyPr>
          <a:lstStyle/>
          <a:p>
            <a:r>
              <a:rPr lang="uk-UA"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Arial</a:t>
            </a:r>
            <a:r>
              <a:rPr lang="uk-UA"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uk-UA"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uk-UA" sz="1800" dirty="0">
              <a:solidFill>
                <a:srgbClr val="000000"/>
              </a:solidFill>
              <a:effectLst/>
              <a:latin typeface="Times New Roman" panose="02020603050405020304" pitchFamily="18" charset="0"/>
              <a:ea typeface="Calibri" panose="020F0502020204030204" pitchFamily="34" charset="0"/>
            </a:endParaRPr>
          </a:p>
          <a:p>
            <a:endParaRPr lang="uk-UA" dirty="0">
              <a:solidFill>
                <a:srgbClr val="000000"/>
              </a:solidFill>
              <a:latin typeface="Times New Roman" panose="02020603050405020304" pitchFamily="18" charset="0"/>
              <a:ea typeface="Calibri" panose="020F0502020204030204" pitchFamily="34" charset="0"/>
            </a:endParaRPr>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94081CA7-4CF1-4811-B6BC-71FA445A6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8" name="TextBox 7">
            <a:extLst>
              <a:ext uri="{FF2B5EF4-FFF2-40B4-BE49-F238E27FC236}">
                <a16:creationId xmlns:a16="http://schemas.microsoft.com/office/drawing/2014/main" id="{AC6D09E5-D42F-4628-9F1A-6C63B8C0DD7F}"/>
              </a:ext>
            </a:extLst>
          </p:cNvPr>
          <p:cNvSpPr txBox="1"/>
          <p:nvPr/>
        </p:nvSpPr>
        <p:spPr>
          <a:xfrm>
            <a:off x="2512256" y="242985"/>
            <a:ext cx="6098344" cy="461665"/>
          </a:xfrm>
          <a:prstGeom prst="rect">
            <a:avLst/>
          </a:prstGeom>
          <a:noFill/>
        </p:spPr>
        <p:txBody>
          <a:bodyPr wrap="square">
            <a:spAutoFit/>
          </a:bodyPr>
          <a:lstStyle/>
          <a:p>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Шрифти для відображення інформації</a:t>
            </a:r>
            <a:endParaRPr lang="uk-UA" sz="2400" b="1" dirty="0">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E0657502-C471-4234-9608-768BCE504474}"/>
              </a:ext>
            </a:extLst>
          </p:cNvPr>
          <p:cNvPicPr>
            <a:picLocks noChangeAspect="1"/>
          </p:cNvPicPr>
          <p:nvPr/>
        </p:nvPicPr>
        <p:blipFill>
          <a:blip r:embed="rId3"/>
          <a:stretch>
            <a:fillRect/>
          </a:stretch>
        </p:blipFill>
        <p:spPr>
          <a:xfrm>
            <a:off x="4374600" y="2014617"/>
            <a:ext cx="1840669" cy="390939"/>
          </a:xfrm>
          <a:prstGeom prst="rect">
            <a:avLst/>
          </a:prstGeom>
        </p:spPr>
      </p:pic>
      <p:sp>
        <p:nvSpPr>
          <p:cNvPr id="12" name="TextBox 11">
            <a:extLst>
              <a:ext uri="{FF2B5EF4-FFF2-40B4-BE49-F238E27FC236}">
                <a16:creationId xmlns:a16="http://schemas.microsoft.com/office/drawing/2014/main" id="{42CCCBF4-C5E6-4269-A2F2-FE93B8674B68}"/>
              </a:ext>
            </a:extLst>
          </p:cNvPr>
          <p:cNvSpPr txBox="1"/>
          <p:nvPr/>
        </p:nvSpPr>
        <p:spPr>
          <a:xfrm>
            <a:off x="3046828" y="5010312"/>
            <a:ext cx="6098344" cy="584775"/>
          </a:xfrm>
          <a:prstGeom prst="rect">
            <a:avLst/>
          </a:prstGeom>
          <a:noFill/>
        </p:spPr>
        <p:txBody>
          <a:bodyPr wrap="square">
            <a:spAutoFit/>
          </a:bodyPr>
          <a:lstStyle/>
          <a:p>
            <a:r>
              <a:rPr lang="uk-UA" sz="3200" dirty="0" err="1">
                <a:solidFill>
                  <a:srgbClr val="000000"/>
                </a:solidFill>
                <a:effectLst/>
                <a:latin typeface="Times New Roman" panose="02020603050405020304" pitchFamily="18" charset="0"/>
                <a:ea typeface="Calibri" panose="020F0502020204030204" pitchFamily="34" charset="0"/>
              </a:rPr>
              <a:t>Times</a:t>
            </a:r>
            <a:r>
              <a:rPr lang="uk-UA" sz="3200" dirty="0">
                <a:solidFill>
                  <a:srgbClr val="000000"/>
                </a:solidFill>
                <a:effectLst/>
                <a:latin typeface="Times New Roman" panose="02020603050405020304" pitchFamily="18" charset="0"/>
                <a:ea typeface="Calibri" panose="020F0502020204030204" pitchFamily="34" charset="0"/>
              </a:rPr>
              <a:t> </a:t>
            </a:r>
            <a:r>
              <a:rPr lang="uk-UA" sz="3200" dirty="0" err="1">
                <a:solidFill>
                  <a:srgbClr val="000000"/>
                </a:solidFill>
                <a:effectLst/>
                <a:latin typeface="Times New Roman" panose="02020603050405020304" pitchFamily="18" charset="0"/>
                <a:ea typeface="Calibri" panose="020F0502020204030204" pitchFamily="34" charset="0"/>
              </a:rPr>
              <a:t>New</a:t>
            </a:r>
            <a:r>
              <a:rPr lang="uk-UA" sz="3200" dirty="0">
                <a:solidFill>
                  <a:srgbClr val="000000"/>
                </a:solidFill>
                <a:effectLst/>
                <a:latin typeface="Times New Roman" panose="02020603050405020304" pitchFamily="18" charset="0"/>
                <a:ea typeface="Calibri" panose="020F0502020204030204" pitchFamily="34" charset="0"/>
              </a:rPr>
              <a:t> </a:t>
            </a:r>
            <a:r>
              <a:rPr lang="uk-UA" sz="3200" dirty="0" err="1">
                <a:solidFill>
                  <a:srgbClr val="000000"/>
                </a:solidFill>
                <a:effectLst/>
                <a:latin typeface="Times New Roman" panose="02020603050405020304" pitchFamily="18" charset="0"/>
                <a:ea typeface="Calibri" panose="020F0502020204030204" pitchFamily="34" charset="0"/>
              </a:rPr>
              <a:t>Roman</a:t>
            </a:r>
            <a:endParaRPr lang="uk-UA" sz="3200" dirty="0"/>
          </a:p>
        </p:txBody>
      </p:sp>
      <p:pic>
        <p:nvPicPr>
          <p:cNvPr id="3074" name="Picture 2" descr="Смайлик-эмодзи 👍 'Большой палец вверх' ВК (ВКонтакте), Инстаграм, Ватсап:  код смайла, значение и расшифровка">
            <a:extLst>
              <a:ext uri="{FF2B5EF4-FFF2-40B4-BE49-F238E27FC236}">
                <a16:creationId xmlns:a16="http://schemas.microsoft.com/office/drawing/2014/main" id="{42712784-BE1A-42BB-954F-B671555FD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99" y="1252617"/>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майлик-эмодзи 👎 'Большой палец вниз' ВК (ВКонтакте), Инстаграм, Ватсап:  код смайла, значение и расшифровка">
            <a:extLst>
              <a:ext uri="{FF2B5EF4-FFF2-40B4-BE49-F238E27FC236}">
                <a16:creationId xmlns:a16="http://schemas.microsoft.com/office/drawing/2014/main" id="{F14A8146-35A9-4111-A40B-442319E07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56" y="45407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03274E00-C2EC-4D2E-9FF3-B7E3F792670B}"/>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9557D940-FDE6-48C6-BDD4-2189E4A813A9}"/>
              </a:ext>
            </a:extLst>
          </p:cNvPr>
          <p:cNvSpPr>
            <a:spLocks noGrp="1"/>
          </p:cNvSpPr>
          <p:nvPr>
            <p:ph type="sldNum" sz="quarter" idx="12"/>
          </p:nvPr>
        </p:nvSpPr>
        <p:spPr/>
        <p:txBody>
          <a:bodyPr/>
          <a:lstStyle/>
          <a:p>
            <a:fld id="{901F93F9-A580-4818-98DC-747E4F53BC03}" type="slidenum">
              <a:rPr lang="uk-UA" smtClean="0"/>
              <a:t>21</a:t>
            </a:fld>
            <a:endParaRPr lang="uk-UA"/>
          </a:p>
        </p:txBody>
      </p:sp>
      <p:pic>
        <p:nvPicPr>
          <p:cNvPr id="11266" name="Picture 2" descr="Кольоровий заряд — Вікіпедія">
            <a:extLst>
              <a:ext uri="{FF2B5EF4-FFF2-40B4-BE49-F238E27FC236}">
                <a16:creationId xmlns:a16="http://schemas.microsoft.com/office/drawing/2014/main" id="{182A856B-BF0B-40E6-9109-0FDE00403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592" y="1635916"/>
            <a:ext cx="4286506" cy="421302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3B579B6B-F627-4B6F-BA21-03B1C8B61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7" name="TextBox 6">
            <a:extLst>
              <a:ext uri="{FF2B5EF4-FFF2-40B4-BE49-F238E27FC236}">
                <a16:creationId xmlns:a16="http://schemas.microsoft.com/office/drawing/2014/main" id="{0AB88724-10ED-4F69-ACA0-A4958D186DB8}"/>
              </a:ext>
            </a:extLst>
          </p:cNvPr>
          <p:cNvSpPr txBox="1"/>
          <p:nvPr/>
        </p:nvSpPr>
        <p:spPr>
          <a:xfrm>
            <a:off x="2646522" y="393638"/>
            <a:ext cx="6098344" cy="461665"/>
          </a:xfrm>
          <a:prstGeom prst="rect">
            <a:avLst/>
          </a:prstGeom>
          <a:noFill/>
        </p:spPr>
        <p:txBody>
          <a:bodyPr wrap="square">
            <a:spAutoFit/>
          </a:bodyPr>
          <a:lstStyle/>
          <a:p>
            <a:r>
              <a:rPr lang="uk-U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КОМБІНАЦІЯ ТРЬОХ КОЛЬОРІВ</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48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03274E00-C2EC-4D2E-9FF3-B7E3F792670B}"/>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9557D940-FDE6-48C6-BDD4-2189E4A813A9}"/>
              </a:ext>
            </a:extLst>
          </p:cNvPr>
          <p:cNvSpPr>
            <a:spLocks noGrp="1"/>
          </p:cNvSpPr>
          <p:nvPr>
            <p:ph type="sldNum" sz="quarter" idx="12"/>
          </p:nvPr>
        </p:nvSpPr>
        <p:spPr/>
        <p:txBody>
          <a:bodyPr/>
          <a:lstStyle/>
          <a:p>
            <a:fld id="{901F93F9-A580-4818-98DC-747E4F53BC03}" type="slidenum">
              <a:rPr lang="uk-UA" smtClean="0"/>
              <a:t>22</a:t>
            </a:fld>
            <a:endParaRPr lang="uk-UA"/>
          </a:p>
        </p:txBody>
      </p:sp>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3B579B6B-F627-4B6F-BA21-03B1C8B61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grpSp>
        <p:nvGrpSpPr>
          <p:cNvPr id="6" name="Групувати 5">
            <a:extLst>
              <a:ext uri="{FF2B5EF4-FFF2-40B4-BE49-F238E27FC236}">
                <a16:creationId xmlns:a16="http://schemas.microsoft.com/office/drawing/2014/main" id="{A0437F7A-F174-4D51-9016-81B00CD2EAB5}"/>
              </a:ext>
            </a:extLst>
          </p:cNvPr>
          <p:cNvGrpSpPr/>
          <p:nvPr/>
        </p:nvGrpSpPr>
        <p:grpSpPr>
          <a:xfrm>
            <a:off x="573099" y="855302"/>
            <a:ext cx="10723726" cy="5720703"/>
            <a:chOff x="573099" y="855302"/>
            <a:chExt cx="10723726" cy="5720703"/>
          </a:xfrm>
        </p:grpSpPr>
        <p:sp>
          <p:nvSpPr>
            <p:cNvPr id="4" name="Прямокутник 3">
              <a:extLst>
                <a:ext uri="{FF2B5EF4-FFF2-40B4-BE49-F238E27FC236}">
                  <a16:creationId xmlns:a16="http://schemas.microsoft.com/office/drawing/2014/main" id="{57F793F4-7B67-45E5-8DEF-4EDCA5582A64}"/>
                </a:ext>
              </a:extLst>
            </p:cNvPr>
            <p:cNvSpPr/>
            <p:nvPr/>
          </p:nvSpPr>
          <p:spPr>
            <a:xfrm>
              <a:off x="573099" y="855303"/>
              <a:ext cx="3313044" cy="26901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Прямокутник 9">
              <a:extLst>
                <a:ext uri="{FF2B5EF4-FFF2-40B4-BE49-F238E27FC236}">
                  <a16:creationId xmlns:a16="http://schemas.microsoft.com/office/drawing/2014/main" id="{DE13A67A-31FD-445E-8706-51DB2B4EC6BA}"/>
                </a:ext>
              </a:extLst>
            </p:cNvPr>
            <p:cNvSpPr/>
            <p:nvPr/>
          </p:nvSpPr>
          <p:spPr>
            <a:xfrm>
              <a:off x="4278440" y="855302"/>
              <a:ext cx="3313044" cy="26901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88AF8A03-5D31-4678-A141-F5702773283E}"/>
                </a:ext>
              </a:extLst>
            </p:cNvPr>
            <p:cNvSpPr/>
            <p:nvPr/>
          </p:nvSpPr>
          <p:spPr>
            <a:xfrm>
              <a:off x="7983781" y="855302"/>
              <a:ext cx="3313044" cy="26901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3" name="Прямокутник 12">
              <a:extLst>
                <a:ext uri="{FF2B5EF4-FFF2-40B4-BE49-F238E27FC236}">
                  <a16:creationId xmlns:a16="http://schemas.microsoft.com/office/drawing/2014/main" id="{14A62AC3-BA3D-4114-86D3-457132CE3AAB}"/>
                </a:ext>
              </a:extLst>
            </p:cNvPr>
            <p:cNvSpPr/>
            <p:nvPr/>
          </p:nvSpPr>
          <p:spPr>
            <a:xfrm>
              <a:off x="2621918" y="3885814"/>
              <a:ext cx="3313044" cy="26901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4" name="Прямокутник 13">
              <a:extLst>
                <a:ext uri="{FF2B5EF4-FFF2-40B4-BE49-F238E27FC236}">
                  <a16:creationId xmlns:a16="http://schemas.microsoft.com/office/drawing/2014/main" id="{FDA9A3DC-6FDC-42EF-837B-DCD4081637BC}"/>
                </a:ext>
              </a:extLst>
            </p:cNvPr>
            <p:cNvSpPr/>
            <p:nvPr/>
          </p:nvSpPr>
          <p:spPr>
            <a:xfrm>
              <a:off x="6392162" y="3885814"/>
              <a:ext cx="3313044" cy="26901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6" name="TextBox 15">
              <a:extLst>
                <a:ext uri="{FF2B5EF4-FFF2-40B4-BE49-F238E27FC236}">
                  <a16:creationId xmlns:a16="http://schemas.microsoft.com/office/drawing/2014/main" id="{334829C4-6591-4A8C-992A-14E422957279}"/>
                </a:ext>
              </a:extLst>
            </p:cNvPr>
            <p:cNvSpPr txBox="1"/>
            <p:nvPr/>
          </p:nvSpPr>
          <p:spPr>
            <a:xfrm>
              <a:off x="4768773" y="1815676"/>
              <a:ext cx="2654453" cy="769441"/>
            </a:xfrm>
            <a:prstGeom prst="rect">
              <a:avLst/>
            </a:prstGeom>
            <a:noFill/>
          </p:spPr>
          <p:txBody>
            <a:bodyPr wrap="square">
              <a:spAutoFit/>
            </a:bodyPr>
            <a:lstStyle/>
            <a:p>
              <a:r>
                <a:rPr lang="uk-UA" sz="4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1">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84BD30A-7576-489A-B6AB-88E250381839}"/>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2CC3473-489A-408E-932A-F19EC8471500}"/>
                </a:ext>
              </a:extLst>
            </p:cNvPr>
            <p:cNvSpPr txBox="1"/>
            <p:nvPr/>
          </p:nvSpPr>
          <p:spPr>
            <a:xfrm>
              <a:off x="8610600" y="1815675"/>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CD309EC-ED1F-4A06-9F1E-C1AF1922D78B}"/>
                </a:ext>
              </a:extLst>
            </p:cNvPr>
            <p:cNvSpPr txBox="1"/>
            <p:nvPr/>
          </p:nvSpPr>
          <p:spPr>
            <a:xfrm>
              <a:off x="3280509" y="4736361"/>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AE44B8E-7981-4757-9217-E9F59BFAEA83}"/>
                </a:ext>
              </a:extLst>
            </p:cNvPr>
            <p:cNvSpPr txBox="1"/>
            <p:nvPr/>
          </p:nvSpPr>
          <p:spPr>
            <a:xfrm>
              <a:off x="6826173" y="4736361"/>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457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B7EB786E-12F9-4100-83F6-77921536C60F}"/>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BDD03576-DD96-49A3-8246-B00365619E2D}"/>
              </a:ext>
            </a:extLst>
          </p:cNvPr>
          <p:cNvSpPr>
            <a:spLocks noGrp="1"/>
          </p:cNvSpPr>
          <p:nvPr>
            <p:ph type="sldNum" sz="quarter" idx="12"/>
          </p:nvPr>
        </p:nvSpPr>
        <p:spPr/>
        <p:txBody>
          <a:bodyPr/>
          <a:lstStyle/>
          <a:p>
            <a:fld id="{901F93F9-A580-4818-98DC-747E4F53BC03}" type="slidenum">
              <a:rPr lang="uk-UA" smtClean="0"/>
              <a:t>23</a:t>
            </a:fld>
            <a:endParaRPr lang="uk-UA"/>
          </a:p>
        </p:txBody>
      </p:sp>
      <p:pic>
        <p:nvPicPr>
          <p:cNvPr id="9" name="Рисунок 8" descr="Зображення, що містить текст, годинник, картинка&#10;&#10;Автоматично згенерований опис">
            <a:extLst>
              <a:ext uri="{FF2B5EF4-FFF2-40B4-BE49-F238E27FC236}">
                <a16:creationId xmlns:a16="http://schemas.microsoft.com/office/drawing/2014/main" id="{512C3FCD-EB0F-48EC-817E-0ABDCD748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grpSp>
        <p:nvGrpSpPr>
          <p:cNvPr id="15" name="Групувати 14">
            <a:extLst>
              <a:ext uri="{FF2B5EF4-FFF2-40B4-BE49-F238E27FC236}">
                <a16:creationId xmlns:a16="http://schemas.microsoft.com/office/drawing/2014/main" id="{7C3F3525-AE6A-43BA-99D2-05B4E5F7B31B}"/>
              </a:ext>
            </a:extLst>
          </p:cNvPr>
          <p:cNvGrpSpPr/>
          <p:nvPr/>
        </p:nvGrpSpPr>
        <p:grpSpPr>
          <a:xfrm>
            <a:off x="573099" y="855302"/>
            <a:ext cx="10723726" cy="5720703"/>
            <a:chOff x="573099" y="855302"/>
            <a:chExt cx="10723726" cy="5720703"/>
          </a:xfrm>
        </p:grpSpPr>
        <p:sp>
          <p:nvSpPr>
            <p:cNvPr id="4" name="Прямокутник 3">
              <a:extLst>
                <a:ext uri="{FF2B5EF4-FFF2-40B4-BE49-F238E27FC236}">
                  <a16:creationId xmlns:a16="http://schemas.microsoft.com/office/drawing/2014/main" id="{E2A8CC44-10AC-485B-BE26-75582AF167F6}"/>
                </a:ext>
              </a:extLst>
            </p:cNvPr>
            <p:cNvSpPr/>
            <p:nvPr/>
          </p:nvSpPr>
          <p:spPr>
            <a:xfrm>
              <a:off x="573099" y="855303"/>
              <a:ext cx="3313044" cy="269019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A634536E-E854-4815-B06A-8204B2DC54C2}"/>
                </a:ext>
              </a:extLst>
            </p:cNvPr>
            <p:cNvSpPr/>
            <p:nvPr/>
          </p:nvSpPr>
          <p:spPr>
            <a:xfrm>
              <a:off x="4278440" y="855302"/>
              <a:ext cx="3313044" cy="269019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00654AF6-8C2F-427C-A947-5E77471E0386}"/>
                </a:ext>
              </a:extLst>
            </p:cNvPr>
            <p:cNvSpPr/>
            <p:nvPr/>
          </p:nvSpPr>
          <p:spPr>
            <a:xfrm>
              <a:off x="7983781" y="855302"/>
              <a:ext cx="3313044" cy="269019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id="{3B02D27A-6385-4928-BAF2-19E3410B58D6}"/>
                </a:ext>
              </a:extLst>
            </p:cNvPr>
            <p:cNvSpPr/>
            <p:nvPr/>
          </p:nvSpPr>
          <p:spPr>
            <a:xfrm>
              <a:off x="2621918" y="3885814"/>
              <a:ext cx="3313044" cy="269019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23767983-B277-4EBC-BB1C-90DAB445B37D}"/>
                </a:ext>
              </a:extLst>
            </p:cNvPr>
            <p:cNvSpPr/>
            <p:nvPr/>
          </p:nvSpPr>
          <p:spPr>
            <a:xfrm>
              <a:off x="6392162" y="3885814"/>
              <a:ext cx="3313044" cy="269019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02A75E76-D00E-45E9-A070-6B599DAF4B7A}"/>
                </a:ext>
              </a:extLst>
            </p:cNvPr>
            <p:cNvSpPr txBox="1"/>
            <p:nvPr/>
          </p:nvSpPr>
          <p:spPr>
            <a:xfrm>
              <a:off x="4768773" y="1815676"/>
              <a:ext cx="2654453" cy="769441"/>
            </a:xfrm>
            <a:prstGeom prst="rect">
              <a:avLst/>
            </a:prstGeom>
            <a:noFill/>
          </p:spPr>
          <p:txBody>
            <a:bodyPr wrap="square">
              <a:spAutoFit/>
            </a:bodyPr>
            <a:lstStyle/>
            <a:p>
              <a:r>
                <a:rPr lang="uk-UA" sz="4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B5AE2B1-3E17-4A36-A2E6-8005A5927C6C}"/>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B5852D2-E2A9-44B2-8EA0-1A815E2E880E}"/>
                </a:ext>
              </a:extLst>
            </p:cNvPr>
            <p:cNvSpPr txBox="1"/>
            <p:nvPr/>
          </p:nvSpPr>
          <p:spPr>
            <a:xfrm>
              <a:off x="8610600" y="1815675"/>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9119C53-A70B-4536-BE97-EE00A3064A41}"/>
                </a:ext>
              </a:extLst>
            </p:cNvPr>
            <p:cNvSpPr txBox="1"/>
            <p:nvPr/>
          </p:nvSpPr>
          <p:spPr>
            <a:xfrm>
              <a:off x="3280509" y="4736361"/>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36139D0-13E6-4AD5-BEE1-A4F2DB2E97FD}"/>
                </a:ext>
              </a:extLst>
            </p:cNvPr>
            <p:cNvSpPr txBox="1"/>
            <p:nvPr/>
          </p:nvSpPr>
          <p:spPr>
            <a:xfrm>
              <a:off x="6826173" y="4736361"/>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575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C8DB8B3E-DFB2-475B-8627-DCB669741C08}"/>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C637F74E-7A74-4E83-A0C7-98C6FEC61AD6}"/>
              </a:ext>
            </a:extLst>
          </p:cNvPr>
          <p:cNvSpPr>
            <a:spLocks noGrp="1"/>
          </p:cNvSpPr>
          <p:nvPr>
            <p:ph type="sldNum" sz="quarter" idx="12"/>
          </p:nvPr>
        </p:nvSpPr>
        <p:spPr/>
        <p:txBody>
          <a:bodyPr/>
          <a:lstStyle/>
          <a:p>
            <a:fld id="{901F93F9-A580-4818-98DC-747E4F53BC03}" type="slidenum">
              <a:rPr lang="uk-UA" smtClean="0"/>
              <a:t>24</a:t>
            </a:fld>
            <a:endParaRPr lang="uk-UA"/>
          </a:p>
        </p:txBody>
      </p:sp>
      <p:grpSp>
        <p:nvGrpSpPr>
          <p:cNvPr id="15" name="Групувати 14">
            <a:extLst>
              <a:ext uri="{FF2B5EF4-FFF2-40B4-BE49-F238E27FC236}">
                <a16:creationId xmlns:a16="http://schemas.microsoft.com/office/drawing/2014/main" id="{0D816E26-9E9A-40E4-895C-9B802388903D}"/>
              </a:ext>
            </a:extLst>
          </p:cNvPr>
          <p:cNvGrpSpPr/>
          <p:nvPr/>
        </p:nvGrpSpPr>
        <p:grpSpPr>
          <a:xfrm>
            <a:off x="573099" y="855302"/>
            <a:ext cx="10723726" cy="5720703"/>
            <a:chOff x="573099" y="855302"/>
            <a:chExt cx="10723726" cy="5720703"/>
          </a:xfrm>
        </p:grpSpPr>
        <p:sp>
          <p:nvSpPr>
            <p:cNvPr id="9" name="Прямокутник 8">
              <a:extLst>
                <a:ext uri="{FF2B5EF4-FFF2-40B4-BE49-F238E27FC236}">
                  <a16:creationId xmlns:a16="http://schemas.microsoft.com/office/drawing/2014/main" id="{5C72FD1E-F871-4AE5-AF89-7AA7654C4219}"/>
                </a:ext>
              </a:extLst>
            </p:cNvPr>
            <p:cNvSpPr/>
            <p:nvPr/>
          </p:nvSpPr>
          <p:spPr>
            <a:xfrm>
              <a:off x="573099" y="855303"/>
              <a:ext cx="3313044" cy="2690191"/>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Прямокутник 9">
              <a:extLst>
                <a:ext uri="{FF2B5EF4-FFF2-40B4-BE49-F238E27FC236}">
                  <a16:creationId xmlns:a16="http://schemas.microsoft.com/office/drawing/2014/main" id="{1DFEFED3-6051-4388-A8B9-6CCB2179200D}"/>
                </a:ext>
              </a:extLst>
            </p:cNvPr>
            <p:cNvSpPr/>
            <p:nvPr/>
          </p:nvSpPr>
          <p:spPr>
            <a:xfrm>
              <a:off x="4278440" y="855302"/>
              <a:ext cx="3313044" cy="2690191"/>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5263987E-C9A0-4627-B790-6BC996FB2584}"/>
                </a:ext>
              </a:extLst>
            </p:cNvPr>
            <p:cNvSpPr/>
            <p:nvPr/>
          </p:nvSpPr>
          <p:spPr>
            <a:xfrm>
              <a:off x="7983781" y="855302"/>
              <a:ext cx="3313044" cy="2690191"/>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2" name="Прямокутник 11">
              <a:extLst>
                <a:ext uri="{FF2B5EF4-FFF2-40B4-BE49-F238E27FC236}">
                  <a16:creationId xmlns:a16="http://schemas.microsoft.com/office/drawing/2014/main" id="{6BEB3950-1CC6-472E-80F6-5A91464E55D7}"/>
                </a:ext>
              </a:extLst>
            </p:cNvPr>
            <p:cNvSpPr/>
            <p:nvPr/>
          </p:nvSpPr>
          <p:spPr>
            <a:xfrm>
              <a:off x="2621918" y="3885814"/>
              <a:ext cx="3313044" cy="2690191"/>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3" name="Прямокутник 12">
              <a:extLst>
                <a:ext uri="{FF2B5EF4-FFF2-40B4-BE49-F238E27FC236}">
                  <a16:creationId xmlns:a16="http://schemas.microsoft.com/office/drawing/2014/main" id="{EEBD25BB-BFB4-4BF2-9C0C-185260529588}"/>
                </a:ext>
              </a:extLst>
            </p:cNvPr>
            <p:cNvSpPr/>
            <p:nvPr/>
          </p:nvSpPr>
          <p:spPr>
            <a:xfrm>
              <a:off x="6392162" y="3885814"/>
              <a:ext cx="3313044" cy="2690191"/>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4" name="TextBox 3">
              <a:extLst>
                <a:ext uri="{FF2B5EF4-FFF2-40B4-BE49-F238E27FC236}">
                  <a16:creationId xmlns:a16="http://schemas.microsoft.com/office/drawing/2014/main" id="{C49F9C60-E39C-4017-8C91-9B274D587294}"/>
                </a:ext>
              </a:extLst>
            </p:cNvPr>
            <p:cNvSpPr txBox="1"/>
            <p:nvPr/>
          </p:nvSpPr>
          <p:spPr>
            <a:xfrm>
              <a:off x="4768773" y="1815676"/>
              <a:ext cx="2654453" cy="769441"/>
            </a:xfrm>
            <a:prstGeom prst="rect">
              <a:avLst/>
            </a:prstGeom>
            <a:noFill/>
          </p:spPr>
          <p:txBody>
            <a:bodyPr wrap="square">
              <a:spAutoFit/>
            </a:bodyPr>
            <a:lstStyle/>
            <a:p>
              <a:r>
                <a:rPr lang="uk-UA" sz="4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FEA621-5812-4A2C-9712-3AC6C7849691}"/>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20A4D8-91F9-4757-BF86-F46C29A12A11}"/>
                </a:ext>
              </a:extLst>
            </p:cNvPr>
            <p:cNvSpPr txBox="1"/>
            <p:nvPr/>
          </p:nvSpPr>
          <p:spPr>
            <a:xfrm>
              <a:off x="8610600" y="1815675"/>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709689-6D5E-4549-8D60-A891E99FA515}"/>
                </a:ext>
              </a:extLst>
            </p:cNvPr>
            <p:cNvSpPr txBox="1"/>
            <p:nvPr/>
          </p:nvSpPr>
          <p:spPr>
            <a:xfrm>
              <a:off x="3280509" y="4736361"/>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0FC111B-AB70-401F-960E-3E26F51E7293}"/>
                </a:ext>
              </a:extLst>
            </p:cNvPr>
            <p:cNvSpPr txBox="1"/>
            <p:nvPr/>
          </p:nvSpPr>
          <p:spPr>
            <a:xfrm>
              <a:off x="6826173" y="4736361"/>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grpSp>
      <p:pic>
        <p:nvPicPr>
          <p:cNvPr id="14" name="Рисунок 13" descr="Зображення, що містить текст, годинник, картинка&#10;&#10;Автоматично згенерований опис">
            <a:extLst>
              <a:ext uri="{FF2B5EF4-FFF2-40B4-BE49-F238E27FC236}">
                <a16:creationId xmlns:a16="http://schemas.microsoft.com/office/drawing/2014/main" id="{D36BD126-F5DB-46A0-A6B3-1B87A6D22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23960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C8DB8B3E-DFB2-475B-8627-DCB669741C08}"/>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C637F74E-7A74-4E83-A0C7-98C6FEC61AD6}"/>
              </a:ext>
            </a:extLst>
          </p:cNvPr>
          <p:cNvSpPr>
            <a:spLocks noGrp="1"/>
          </p:cNvSpPr>
          <p:nvPr>
            <p:ph type="sldNum" sz="quarter" idx="12"/>
          </p:nvPr>
        </p:nvSpPr>
        <p:spPr/>
        <p:txBody>
          <a:bodyPr/>
          <a:lstStyle/>
          <a:p>
            <a:fld id="{901F93F9-A580-4818-98DC-747E4F53BC03}" type="slidenum">
              <a:rPr lang="uk-UA" smtClean="0"/>
              <a:t>25</a:t>
            </a:fld>
            <a:endParaRPr lang="uk-UA"/>
          </a:p>
        </p:txBody>
      </p:sp>
      <p:pic>
        <p:nvPicPr>
          <p:cNvPr id="14" name="Рисунок 13" descr="Зображення, що містить текст, годинник, картинка&#10;&#10;Автоматично згенерований опис">
            <a:extLst>
              <a:ext uri="{FF2B5EF4-FFF2-40B4-BE49-F238E27FC236}">
                <a16:creationId xmlns:a16="http://schemas.microsoft.com/office/drawing/2014/main" id="{D36BD126-F5DB-46A0-A6B3-1B87A6D22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grpSp>
        <p:nvGrpSpPr>
          <p:cNvPr id="4" name="Групувати 3">
            <a:extLst>
              <a:ext uri="{FF2B5EF4-FFF2-40B4-BE49-F238E27FC236}">
                <a16:creationId xmlns:a16="http://schemas.microsoft.com/office/drawing/2014/main" id="{9F9208FE-CA03-4B8E-937F-FC53165AD753}"/>
              </a:ext>
            </a:extLst>
          </p:cNvPr>
          <p:cNvGrpSpPr/>
          <p:nvPr/>
        </p:nvGrpSpPr>
        <p:grpSpPr>
          <a:xfrm>
            <a:off x="573099" y="855302"/>
            <a:ext cx="10780701" cy="5720703"/>
            <a:chOff x="573099" y="855302"/>
            <a:chExt cx="10780701" cy="5720703"/>
          </a:xfrm>
        </p:grpSpPr>
        <p:sp>
          <p:nvSpPr>
            <p:cNvPr id="9" name="Прямокутник 8">
              <a:extLst>
                <a:ext uri="{FF2B5EF4-FFF2-40B4-BE49-F238E27FC236}">
                  <a16:creationId xmlns:a16="http://schemas.microsoft.com/office/drawing/2014/main" id="{5C72FD1E-F871-4AE5-AF89-7AA7654C4219}"/>
                </a:ext>
              </a:extLst>
            </p:cNvPr>
            <p:cNvSpPr/>
            <p:nvPr/>
          </p:nvSpPr>
          <p:spPr>
            <a:xfrm>
              <a:off x="573099" y="855303"/>
              <a:ext cx="3313044" cy="269019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Прямокутник 9">
              <a:extLst>
                <a:ext uri="{FF2B5EF4-FFF2-40B4-BE49-F238E27FC236}">
                  <a16:creationId xmlns:a16="http://schemas.microsoft.com/office/drawing/2014/main" id="{1DFEFED3-6051-4388-A8B9-6CCB2179200D}"/>
                </a:ext>
              </a:extLst>
            </p:cNvPr>
            <p:cNvSpPr/>
            <p:nvPr/>
          </p:nvSpPr>
          <p:spPr>
            <a:xfrm>
              <a:off x="4278440" y="855302"/>
              <a:ext cx="3313044" cy="269019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5263987E-C9A0-4627-B790-6BC996FB2584}"/>
                </a:ext>
              </a:extLst>
            </p:cNvPr>
            <p:cNvSpPr/>
            <p:nvPr/>
          </p:nvSpPr>
          <p:spPr>
            <a:xfrm>
              <a:off x="7983781" y="855302"/>
              <a:ext cx="3313044" cy="269019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0000"/>
                </a:solidFill>
              </a:endParaRPr>
            </a:p>
          </p:txBody>
        </p:sp>
        <p:sp>
          <p:nvSpPr>
            <p:cNvPr id="12" name="Прямокутник 11">
              <a:extLst>
                <a:ext uri="{FF2B5EF4-FFF2-40B4-BE49-F238E27FC236}">
                  <a16:creationId xmlns:a16="http://schemas.microsoft.com/office/drawing/2014/main" id="{6BEB3950-1CC6-472E-80F6-5A91464E55D7}"/>
                </a:ext>
              </a:extLst>
            </p:cNvPr>
            <p:cNvSpPr/>
            <p:nvPr/>
          </p:nvSpPr>
          <p:spPr>
            <a:xfrm>
              <a:off x="573099" y="3885814"/>
              <a:ext cx="3313044" cy="269019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3" name="Прямокутник 12">
              <a:extLst>
                <a:ext uri="{FF2B5EF4-FFF2-40B4-BE49-F238E27FC236}">
                  <a16:creationId xmlns:a16="http://schemas.microsoft.com/office/drawing/2014/main" id="{EEBD25BB-BFB4-4BF2-9C0C-185260529588}"/>
                </a:ext>
              </a:extLst>
            </p:cNvPr>
            <p:cNvSpPr/>
            <p:nvPr/>
          </p:nvSpPr>
          <p:spPr>
            <a:xfrm>
              <a:off x="4343343" y="3870166"/>
              <a:ext cx="3313044" cy="269019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5" name="Прямокутник 14">
              <a:extLst>
                <a:ext uri="{FF2B5EF4-FFF2-40B4-BE49-F238E27FC236}">
                  <a16:creationId xmlns:a16="http://schemas.microsoft.com/office/drawing/2014/main" id="{0AC9BC24-9AA7-4304-86A6-705F2D17DCDE}"/>
                </a:ext>
              </a:extLst>
            </p:cNvPr>
            <p:cNvSpPr/>
            <p:nvPr/>
          </p:nvSpPr>
          <p:spPr>
            <a:xfrm>
              <a:off x="8040756" y="3885814"/>
              <a:ext cx="3313044" cy="269019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6" name="TextBox 15">
              <a:extLst>
                <a:ext uri="{FF2B5EF4-FFF2-40B4-BE49-F238E27FC236}">
                  <a16:creationId xmlns:a16="http://schemas.microsoft.com/office/drawing/2014/main" id="{C6145C45-A43C-40A9-92EA-35DD610303F6}"/>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C01337B-23F7-4438-8779-8934D0E53915}"/>
                </a:ext>
              </a:extLst>
            </p:cNvPr>
            <p:cNvSpPr txBox="1"/>
            <p:nvPr/>
          </p:nvSpPr>
          <p:spPr>
            <a:xfrm>
              <a:off x="4672638" y="1865457"/>
              <a:ext cx="2654453" cy="769441"/>
            </a:xfrm>
            <a:prstGeom prst="rect">
              <a:avLst/>
            </a:prstGeom>
            <a:noFill/>
          </p:spPr>
          <p:txBody>
            <a:bodyPr wrap="square">
              <a:spAutoFit/>
            </a:bodyPr>
            <a:lstStyle/>
            <a:p>
              <a:r>
                <a:rPr lang="uk-UA"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EBCEA9D-3707-45EE-AF79-4D9385EA66E2}"/>
                </a:ext>
              </a:extLst>
            </p:cNvPr>
            <p:cNvSpPr txBox="1"/>
            <p:nvPr/>
          </p:nvSpPr>
          <p:spPr>
            <a:xfrm>
              <a:off x="8370051"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3A3B9DA-C9C7-431B-8E55-BBC830864869}"/>
                </a:ext>
              </a:extLst>
            </p:cNvPr>
            <p:cNvSpPr txBox="1"/>
            <p:nvPr/>
          </p:nvSpPr>
          <p:spPr>
            <a:xfrm>
              <a:off x="1060388" y="4830540"/>
              <a:ext cx="2654453" cy="769441"/>
            </a:xfrm>
            <a:prstGeom prst="rect">
              <a:avLst/>
            </a:prstGeom>
            <a:noFill/>
          </p:spPr>
          <p:txBody>
            <a:bodyPr wrap="square">
              <a:spAutoFit/>
            </a:bodyPr>
            <a:lstStyle/>
            <a:p>
              <a:r>
                <a:rPr lang="uk-UA" sz="4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B0F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476484A-86C3-4CA6-8468-D6F8BCD770C7}"/>
                </a:ext>
              </a:extLst>
            </p:cNvPr>
            <p:cNvSpPr txBox="1"/>
            <p:nvPr/>
          </p:nvSpPr>
          <p:spPr>
            <a:xfrm>
              <a:off x="4768773" y="4830540"/>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46CC9B3-819E-4E9F-8C19-C760CE611078}"/>
                </a:ext>
              </a:extLst>
            </p:cNvPr>
            <p:cNvSpPr txBox="1"/>
            <p:nvPr/>
          </p:nvSpPr>
          <p:spPr>
            <a:xfrm>
              <a:off x="8527311" y="4830539"/>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54894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B9A3068E-861D-4230-989D-824F42FA2AC9}"/>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1764E628-EBB6-4277-9D5C-D0EBA689D1DA}"/>
              </a:ext>
            </a:extLst>
          </p:cNvPr>
          <p:cNvSpPr>
            <a:spLocks noGrp="1"/>
          </p:cNvSpPr>
          <p:nvPr>
            <p:ph type="sldNum" sz="quarter" idx="12"/>
          </p:nvPr>
        </p:nvSpPr>
        <p:spPr/>
        <p:txBody>
          <a:bodyPr/>
          <a:lstStyle/>
          <a:p>
            <a:fld id="{901F93F9-A580-4818-98DC-747E4F53BC03}" type="slidenum">
              <a:rPr lang="uk-UA" smtClean="0"/>
              <a:t>26</a:t>
            </a:fld>
            <a:endParaRPr lang="uk-UA"/>
          </a:p>
        </p:txBody>
      </p:sp>
      <p:grpSp>
        <p:nvGrpSpPr>
          <p:cNvPr id="17" name="Групувати 16">
            <a:extLst>
              <a:ext uri="{FF2B5EF4-FFF2-40B4-BE49-F238E27FC236}">
                <a16:creationId xmlns:a16="http://schemas.microsoft.com/office/drawing/2014/main" id="{BB768CB3-F8D6-4E54-8196-DEA588C80422}"/>
              </a:ext>
            </a:extLst>
          </p:cNvPr>
          <p:cNvGrpSpPr/>
          <p:nvPr/>
        </p:nvGrpSpPr>
        <p:grpSpPr>
          <a:xfrm>
            <a:off x="573099" y="855302"/>
            <a:ext cx="10780701" cy="5720703"/>
            <a:chOff x="573099" y="855302"/>
            <a:chExt cx="10780701" cy="5720703"/>
          </a:xfrm>
        </p:grpSpPr>
        <p:sp>
          <p:nvSpPr>
            <p:cNvPr id="4" name="Прямокутник 3">
              <a:extLst>
                <a:ext uri="{FF2B5EF4-FFF2-40B4-BE49-F238E27FC236}">
                  <a16:creationId xmlns:a16="http://schemas.microsoft.com/office/drawing/2014/main" id="{56D149F6-07FD-4FA6-A586-2E100E84F405}"/>
                </a:ext>
              </a:extLst>
            </p:cNvPr>
            <p:cNvSpPr/>
            <p:nvPr/>
          </p:nvSpPr>
          <p:spPr>
            <a:xfrm>
              <a:off x="573099" y="855303"/>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377800FA-C6E0-46DC-AD88-2D6CAE0E1EDB}"/>
                </a:ext>
              </a:extLst>
            </p:cNvPr>
            <p:cNvSpPr/>
            <p:nvPr/>
          </p:nvSpPr>
          <p:spPr>
            <a:xfrm>
              <a:off x="4278440" y="855302"/>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030666D2-CF00-49F1-AE65-2E5D8B62F878}"/>
                </a:ext>
              </a:extLst>
            </p:cNvPr>
            <p:cNvSpPr/>
            <p:nvPr/>
          </p:nvSpPr>
          <p:spPr>
            <a:xfrm>
              <a:off x="7983781" y="855302"/>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0000"/>
                </a:solidFill>
              </a:endParaRPr>
            </a:p>
          </p:txBody>
        </p:sp>
        <p:sp>
          <p:nvSpPr>
            <p:cNvPr id="7" name="Прямокутник 6">
              <a:extLst>
                <a:ext uri="{FF2B5EF4-FFF2-40B4-BE49-F238E27FC236}">
                  <a16:creationId xmlns:a16="http://schemas.microsoft.com/office/drawing/2014/main" id="{12CFBA03-AB42-4276-878F-CD58D6A91B83}"/>
                </a:ext>
              </a:extLst>
            </p:cNvPr>
            <p:cNvSpPr/>
            <p:nvPr/>
          </p:nvSpPr>
          <p:spPr>
            <a:xfrm>
              <a:off x="573099" y="3885814"/>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B48835C1-AA48-4A2E-876E-3DCC67A269E0}"/>
                </a:ext>
              </a:extLst>
            </p:cNvPr>
            <p:cNvSpPr/>
            <p:nvPr/>
          </p:nvSpPr>
          <p:spPr>
            <a:xfrm>
              <a:off x="4343343" y="3870166"/>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E7E80FDE-CA7C-4E0C-832E-43FC2ACC565D}"/>
                </a:ext>
              </a:extLst>
            </p:cNvPr>
            <p:cNvSpPr/>
            <p:nvPr/>
          </p:nvSpPr>
          <p:spPr>
            <a:xfrm>
              <a:off x="8040756" y="3885814"/>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96BFD896-F8B7-4F13-86A8-45451317E1C6}"/>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7F33866-9E41-4A0C-B8A6-E5EE36227C80}"/>
                </a:ext>
              </a:extLst>
            </p:cNvPr>
            <p:cNvSpPr txBox="1"/>
            <p:nvPr/>
          </p:nvSpPr>
          <p:spPr>
            <a:xfrm>
              <a:off x="4672638" y="1865457"/>
              <a:ext cx="2654453" cy="769441"/>
            </a:xfrm>
            <a:prstGeom prst="rect">
              <a:avLst/>
            </a:prstGeom>
            <a:noFill/>
          </p:spPr>
          <p:txBody>
            <a:bodyPr wrap="square">
              <a:spAutoFit/>
            </a:bodyPr>
            <a:lstStyle/>
            <a:p>
              <a:r>
                <a:rPr lang="uk-UA"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3C50761-C29B-471F-8E58-4E7B61D37196}"/>
                </a:ext>
              </a:extLst>
            </p:cNvPr>
            <p:cNvSpPr txBox="1"/>
            <p:nvPr/>
          </p:nvSpPr>
          <p:spPr>
            <a:xfrm>
              <a:off x="8370051"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DB5881E-8930-4170-8372-B99655844FEB}"/>
                </a:ext>
              </a:extLst>
            </p:cNvPr>
            <p:cNvSpPr txBox="1"/>
            <p:nvPr/>
          </p:nvSpPr>
          <p:spPr>
            <a:xfrm>
              <a:off x="1060388" y="4830540"/>
              <a:ext cx="2654453" cy="769441"/>
            </a:xfrm>
            <a:prstGeom prst="rect">
              <a:avLst/>
            </a:prstGeom>
            <a:noFill/>
          </p:spPr>
          <p:txBody>
            <a:bodyPr wrap="square">
              <a:spAutoFit/>
            </a:bodyPr>
            <a:lstStyle/>
            <a:p>
              <a:r>
                <a:rPr lang="uk-UA" sz="4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B0F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63B9917-91F1-4ED1-82A2-9F0B1604254F}"/>
                </a:ext>
              </a:extLst>
            </p:cNvPr>
            <p:cNvSpPr txBox="1"/>
            <p:nvPr/>
          </p:nvSpPr>
          <p:spPr>
            <a:xfrm>
              <a:off x="4768773" y="4830540"/>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B5226D5-B0C2-4BFA-9CCE-8A1B2D70EB06}"/>
                </a:ext>
              </a:extLst>
            </p:cNvPr>
            <p:cNvSpPr txBox="1"/>
            <p:nvPr/>
          </p:nvSpPr>
          <p:spPr>
            <a:xfrm>
              <a:off x="8527311" y="4830539"/>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grpSp>
      <p:pic>
        <p:nvPicPr>
          <p:cNvPr id="16" name="Рисунок 15" descr="Зображення, що містить текст, годинник, картинка&#10;&#10;Автоматично згенерований опис">
            <a:extLst>
              <a:ext uri="{FF2B5EF4-FFF2-40B4-BE49-F238E27FC236}">
                <a16:creationId xmlns:a16="http://schemas.microsoft.com/office/drawing/2014/main" id="{2E2DC9D4-4A38-48F5-81BC-1336BF643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410895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77C9439D-3A14-4881-974D-477411BFC495}"/>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266B7A05-D0FD-444D-9EE2-170AD067C1FE}"/>
              </a:ext>
            </a:extLst>
          </p:cNvPr>
          <p:cNvSpPr>
            <a:spLocks noGrp="1"/>
          </p:cNvSpPr>
          <p:nvPr>
            <p:ph type="sldNum" sz="quarter" idx="12"/>
          </p:nvPr>
        </p:nvSpPr>
        <p:spPr/>
        <p:txBody>
          <a:bodyPr/>
          <a:lstStyle/>
          <a:p>
            <a:fld id="{901F93F9-A580-4818-98DC-747E4F53BC03}" type="slidenum">
              <a:rPr lang="uk-UA" smtClean="0"/>
              <a:t>27</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CE90D65E-A169-44EA-A836-8A3801AD7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grpSp>
        <p:nvGrpSpPr>
          <p:cNvPr id="17" name="Групувати 16">
            <a:extLst>
              <a:ext uri="{FF2B5EF4-FFF2-40B4-BE49-F238E27FC236}">
                <a16:creationId xmlns:a16="http://schemas.microsoft.com/office/drawing/2014/main" id="{9F66508C-E0DF-45B3-A883-0D1495848A13}"/>
              </a:ext>
            </a:extLst>
          </p:cNvPr>
          <p:cNvGrpSpPr/>
          <p:nvPr/>
        </p:nvGrpSpPr>
        <p:grpSpPr>
          <a:xfrm>
            <a:off x="573099" y="855302"/>
            <a:ext cx="10780701" cy="5720703"/>
            <a:chOff x="573099" y="855302"/>
            <a:chExt cx="10780701" cy="5720703"/>
          </a:xfrm>
        </p:grpSpPr>
        <p:sp>
          <p:nvSpPr>
            <p:cNvPr id="5" name="Прямокутник 4">
              <a:extLst>
                <a:ext uri="{FF2B5EF4-FFF2-40B4-BE49-F238E27FC236}">
                  <a16:creationId xmlns:a16="http://schemas.microsoft.com/office/drawing/2014/main" id="{651FE2F1-C358-4AF1-A41B-F8B80EEFB176}"/>
                </a:ext>
              </a:extLst>
            </p:cNvPr>
            <p:cNvSpPr/>
            <p:nvPr/>
          </p:nvSpPr>
          <p:spPr>
            <a:xfrm>
              <a:off x="573099" y="855303"/>
              <a:ext cx="3313044" cy="269019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CF120D7E-9063-4AC5-82C9-5E071D63D87C}"/>
                </a:ext>
              </a:extLst>
            </p:cNvPr>
            <p:cNvSpPr/>
            <p:nvPr/>
          </p:nvSpPr>
          <p:spPr>
            <a:xfrm>
              <a:off x="4278440" y="855302"/>
              <a:ext cx="3313044" cy="269019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id="{CCE17A22-9935-417B-8B78-E643A9965E76}"/>
                </a:ext>
              </a:extLst>
            </p:cNvPr>
            <p:cNvSpPr/>
            <p:nvPr/>
          </p:nvSpPr>
          <p:spPr>
            <a:xfrm>
              <a:off x="7983781" y="855302"/>
              <a:ext cx="3313044" cy="269019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0000"/>
                </a:solidFill>
              </a:endParaRPr>
            </a:p>
          </p:txBody>
        </p:sp>
        <p:sp>
          <p:nvSpPr>
            <p:cNvPr id="8" name="Прямокутник 7">
              <a:extLst>
                <a:ext uri="{FF2B5EF4-FFF2-40B4-BE49-F238E27FC236}">
                  <a16:creationId xmlns:a16="http://schemas.microsoft.com/office/drawing/2014/main" id="{ACB34970-1C17-41F2-905D-A69C40FB2F46}"/>
                </a:ext>
              </a:extLst>
            </p:cNvPr>
            <p:cNvSpPr/>
            <p:nvPr/>
          </p:nvSpPr>
          <p:spPr>
            <a:xfrm>
              <a:off x="573099" y="3885814"/>
              <a:ext cx="3313044" cy="269019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40FA37D8-25D3-4CB9-B0A2-28D40FD27931}"/>
                </a:ext>
              </a:extLst>
            </p:cNvPr>
            <p:cNvSpPr/>
            <p:nvPr/>
          </p:nvSpPr>
          <p:spPr>
            <a:xfrm>
              <a:off x="4343343" y="3870166"/>
              <a:ext cx="3313044" cy="269019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Прямокутник 9">
              <a:extLst>
                <a:ext uri="{FF2B5EF4-FFF2-40B4-BE49-F238E27FC236}">
                  <a16:creationId xmlns:a16="http://schemas.microsoft.com/office/drawing/2014/main" id="{1BC600EB-CBFC-447F-BD3C-7066094CDC39}"/>
                </a:ext>
              </a:extLst>
            </p:cNvPr>
            <p:cNvSpPr/>
            <p:nvPr/>
          </p:nvSpPr>
          <p:spPr>
            <a:xfrm>
              <a:off x="8040756" y="3885814"/>
              <a:ext cx="3313044" cy="269019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1" name="TextBox 10">
              <a:extLst>
                <a:ext uri="{FF2B5EF4-FFF2-40B4-BE49-F238E27FC236}">
                  <a16:creationId xmlns:a16="http://schemas.microsoft.com/office/drawing/2014/main" id="{9BA0B5DF-4556-436A-808D-6F975D53512C}"/>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22872F-CD8A-4F50-ACBD-9627CE97AA56}"/>
                </a:ext>
              </a:extLst>
            </p:cNvPr>
            <p:cNvSpPr txBox="1"/>
            <p:nvPr/>
          </p:nvSpPr>
          <p:spPr>
            <a:xfrm>
              <a:off x="4672638" y="1865457"/>
              <a:ext cx="2654453" cy="769441"/>
            </a:xfrm>
            <a:prstGeom prst="rect">
              <a:avLst/>
            </a:prstGeom>
            <a:noFill/>
          </p:spPr>
          <p:txBody>
            <a:bodyPr wrap="square">
              <a:spAutoFit/>
            </a:bodyPr>
            <a:lstStyle/>
            <a:p>
              <a:r>
                <a:rPr lang="uk-UA"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64A8E0-BED8-4003-91E6-BC805DE83BC9}"/>
                </a:ext>
              </a:extLst>
            </p:cNvPr>
            <p:cNvSpPr txBox="1"/>
            <p:nvPr/>
          </p:nvSpPr>
          <p:spPr>
            <a:xfrm>
              <a:off x="8370051"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638A52D-52ED-485C-8CEB-AB58BF17B7EF}"/>
                </a:ext>
              </a:extLst>
            </p:cNvPr>
            <p:cNvSpPr txBox="1"/>
            <p:nvPr/>
          </p:nvSpPr>
          <p:spPr>
            <a:xfrm>
              <a:off x="1060388" y="4830540"/>
              <a:ext cx="2654453" cy="769441"/>
            </a:xfrm>
            <a:prstGeom prst="rect">
              <a:avLst/>
            </a:prstGeom>
            <a:noFill/>
          </p:spPr>
          <p:txBody>
            <a:bodyPr wrap="square">
              <a:spAutoFit/>
            </a:bodyPr>
            <a:lstStyle/>
            <a:p>
              <a:r>
                <a:rPr lang="uk-UA" sz="4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B0F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853D463-ED24-415F-BC0B-8DE16DD047D4}"/>
                </a:ext>
              </a:extLst>
            </p:cNvPr>
            <p:cNvSpPr txBox="1"/>
            <p:nvPr/>
          </p:nvSpPr>
          <p:spPr>
            <a:xfrm>
              <a:off x="4768773" y="4830540"/>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FB36A0-519C-42CF-9B6F-D9C92A651DD7}"/>
                </a:ext>
              </a:extLst>
            </p:cNvPr>
            <p:cNvSpPr txBox="1"/>
            <p:nvPr/>
          </p:nvSpPr>
          <p:spPr>
            <a:xfrm>
              <a:off x="8527311" y="4830539"/>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324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057294D5-0D30-44BD-97EB-6E1CD0D33164}"/>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5E3446BB-ADA8-40EA-A5F5-9ED042B00B80}"/>
              </a:ext>
            </a:extLst>
          </p:cNvPr>
          <p:cNvSpPr>
            <a:spLocks noGrp="1"/>
          </p:cNvSpPr>
          <p:nvPr>
            <p:ph type="sldNum" sz="quarter" idx="12"/>
          </p:nvPr>
        </p:nvSpPr>
        <p:spPr/>
        <p:txBody>
          <a:bodyPr/>
          <a:lstStyle/>
          <a:p>
            <a:fld id="{901F93F9-A580-4818-98DC-747E4F53BC03}" type="slidenum">
              <a:rPr lang="uk-UA" smtClean="0"/>
              <a:t>28</a:t>
            </a:fld>
            <a:endParaRPr lang="uk-UA"/>
          </a:p>
        </p:txBody>
      </p:sp>
      <p:sp>
        <p:nvSpPr>
          <p:cNvPr id="4" name="Прямокутник 3">
            <a:extLst>
              <a:ext uri="{FF2B5EF4-FFF2-40B4-BE49-F238E27FC236}">
                <a16:creationId xmlns:a16="http://schemas.microsoft.com/office/drawing/2014/main" id="{21014274-023B-4C46-97E1-1ECCD8BAC59F}"/>
              </a:ext>
            </a:extLst>
          </p:cNvPr>
          <p:cNvSpPr/>
          <p:nvPr/>
        </p:nvSpPr>
        <p:spPr>
          <a:xfrm>
            <a:off x="573099" y="855303"/>
            <a:ext cx="3313044" cy="269019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79F4F3AC-9088-400B-8C6E-04A755B81F79}"/>
              </a:ext>
            </a:extLst>
          </p:cNvPr>
          <p:cNvSpPr/>
          <p:nvPr/>
        </p:nvSpPr>
        <p:spPr>
          <a:xfrm>
            <a:off x="4278440" y="855302"/>
            <a:ext cx="3313044" cy="269019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483F291D-461C-441A-ABD2-177CCCCEE4B2}"/>
              </a:ext>
            </a:extLst>
          </p:cNvPr>
          <p:cNvSpPr/>
          <p:nvPr/>
        </p:nvSpPr>
        <p:spPr>
          <a:xfrm>
            <a:off x="7983781" y="855302"/>
            <a:ext cx="3313044" cy="269019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0000"/>
              </a:solidFill>
            </a:endParaRPr>
          </a:p>
        </p:txBody>
      </p:sp>
      <p:sp>
        <p:nvSpPr>
          <p:cNvPr id="7" name="Прямокутник 6">
            <a:extLst>
              <a:ext uri="{FF2B5EF4-FFF2-40B4-BE49-F238E27FC236}">
                <a16:creationId xmlns:a16="http://schemas.microsoft.com/office/drawing/2014/main" id="{E5710420-42A0-4E04-935F-72906EBBAF25}"/>
              </a:ext>
            </a:extLst>
          </p:cNvPr>
          <p:cNvSpPr/>
          <p:nvPr/>
        </p:nvSpPr>
        <p:spPr>
          <a:xfrm>
            <a:off x="573099" y="3885814"/>
            <a:ext cx="3313044" cy="269019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13B6E02F-49B4-4129-9164-FD3B45691AA1}"/>
              </a:ext>
            </a:extLst>
          </p:cNvPr>
          <p:cNvSpPr/>
          <p:nvPr/>
        </p:nvSpPr>
        <p:spPr>
          <a:xfrm>
            <a:off x="4343343" y="3870166"/>
            <a:ext cx="3313044" cy="269019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42C76817-8B4D-4975-9D40-3A8A7A70BD44}"/>
              </a:ext>
            </a:extLst>
          </p:cNvPr>
          <p:cNvSpPr/>
          <p:nvPr/>
        </p:nvSpPr>
        <p:spPr>
          <a:xfrm>
            <a:off x="8040756" y="3885814"/>
            <a:ext cx="3313044" cy="269019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3465415E-D524-4AC8-8026-0D2212C6990F}"/>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01050AB-F921-485C-9BDC-1EAAA99A2DD1}"/>
              </a:ext>
            </a:extLst>
          </p:cNvPr>
          <p:cNvSpPr txBox="1"/>
          <p:nvPr/>
        </p:nvSpPr>
        <p:spPr>
          <a:xfrm>
            <a:off x="4672638" y="1865457"/>
            <a:ext cx="2654453" cy="769441"/>
          </a:xfrm>
          <a:prstGeom prst="rect">
            <a:avLst/>
          </a:prstGeom>
          <a:noFill/>
        </p:spPr>
        <p:txBody>
          <a:bodyPr wrap="square">
            <a:spAutoFit/>
          </a:bodyPr>
          <a:lstStyle/>
          <a:p>
            <a:r>
              <a:rPr lang="uk-UA"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431A761-18AD-47A7-B3AE-4AE19584310E}"/>
              </a:ext>
            </a:extLst>
          </p:cNvPr>
          <p:cNvSpPr txBox="1"/>
          <p:nvPr/>
        </p:nvSpPr>
        <p:spPr>
          <a:xfrm>
            <a:off x="8370051"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78F650-06AC-4434-AF65-EA2EA1442AB7}"/>
              </a:ext>
            </a:extLst>
          </p:cNvPr>
          <p:cNvSpPr txBox="1"/>
          <p:nvPr/>
        </p:nvSpPr>
        <p:spPr>
          <a:xfrm>
            <a:off x="1060388" y="4830540"/>
            <a:ext cx="2654453" cy="769441"/>
          </a:xfrm>
          <a:prstGeom prst="rect">
            <a:avLst/>
          </a:prstGeom>
          <a:noFill/>
        </p:spPr>
        <p:txBody>
          <a:bodyPr wrap="square">
            <a:spAutoFit/>
          </a:bodyPr>
          <a:lstStyle/>
          <a:p>
            <a:r>
              <a:rPr lang="uk-UA" sz="4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B0F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DD060B2-55B2-4F8A-BCF2-237AF42A7B8A}"/>
              </a:ext>
            </a:extLst>
          </p:cNvPr>
          <p:cNvSpPr txBox="1"/>
          <p:nvPr/>
        </p:nvSpPr>
        <p:spPr>
          <a:xfrm>
            <a:off x="4768773" y="4830540"/>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18730F-0FA1-4636-AF1F-EE190D6300D4}"/>
              </a:ext>
            </a:extLst>
          </p:cNvPr>
          <p:cNvSpPr txBox="1"/>
          <p:nvPr/>
        </p:nvSpPr>
        <p:spPr>
          <a:xfrm>
            <a:off x="8527311" y="4830539"/>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pic>
        <p:nvPicPr>
          <p:cNvPr id="16" name="Рисунок 15" descr="Зображення, що містить текст, годинник, картинка&#10;&#10;Автоматично згенерований опис">
            <a:extLst>
              <a:ext uri="{FF2B5EF4-FFF2-40B4-BE49-F238E27FC236}">
                <a16:creationId xmlns:a16="http://schemas.microsoft.com/office/drawing/2014/main" id="{1DF692EB-711A-4CBD-979C-272099825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2015130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5426EBE3-A9E6-467E-8542-5311B3A39BF1}"/>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B3520F77-FFFC-41EE-8F73-DD69F7674C4A}"/>
              </a:ext>
            </a:extLst>
          </p:cNvPr>
          <p:cNvSpPr>
            <a:spLocks noGrp="1"/>
          </p:cNvSpPr>
          <p:nvPr>
            <p:ph type="sldNum" sz="quarter" idx="12"/>
          </p:nvPr>
        </p:nvSpPr>
        <p:spPr/>
        <p:txBody>
          <a:bodyPr/>
          <a:lstStyle/>
          <a:p>
            <a:fld id="{901F93F9-A580-4818-98DC-747E4F53BC03}" type="slidenum">
              <a:rPr lang="uk-UA" smtClean="0"/>
              <a:t>29</a:t>
            </a:fld>
            <a:endParaRPr lang="uk-UA"/>
          </a:p>
        </p:txBody>
      </p:sp>
      <p:sp>
        <p:nvSpPr>
          <p:cNvPr id="4" name="Прямокутник 3">
            <a:extLst>
              <a:ext uri="{FF2B5EF4-FFF2-40B4-BE49-F238E27FC236}">
                <a16:creationId xmlns:a16="http://schemas.microsoft.com/office/drawing/2014/main" id="{54B847A0-713A-41E2-829F-E531B20EF18D}"/>
              </a:ext>
            </a:extLst>
          </p:cNvPr>
          <p:cNvSpPr/>
          <p:nvPr/>
        </p:nvSpPr>
        <p:spPr>
          <a:xfrm>
            <a:off x="573099" y="855303"/>
            <a:ext cx="3313044" cy="269019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06F1007C-8521-425B-B935-81EC1C58AA0E}"/>
              </a:ext>
            </a:extLst>
          </p:cNvPr>
          <p:cNvSpPr/>
          <p:nvPr/>
        </p:nvSpPr>
        <p:spPr>
          <a:xfrm>
            <a:off x="4278440" y="855302"/>
            <a:ext cx="3313044" cy="269019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D19609D2-F9A5-4A1D-9300-41982481E406}"/>
              </a:ext>
            </a:extLst>
          </p:cNvPr>
          <p:cNvSpPr/>
          <p:nvPr/>
        </p:nvSpPr>
        <p:spPr>
          <a:xfrm>
            <a:off x="7983781" y="855302"/>
            <a:ext cx="3313044" cy="269019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0000"/>
              </a:solidFill>
            </a:endParaRPr>
          </a:p>
        </p:txBody>
      </p:sp>
      <p:sp>
        <p:nvSpPr>
          <p:cNvPr id="7" name="Прямокутник 6">
            <a:extLst>
              <a:ext uri="{FF2B5EF4-FFF2-40B4-BE49-F238E27FC236}">
                <a16:creationId xmlns:a16="http://schemas.microsoft.com/office/drawing/2014/main" id="{671EF533-5B2F-4D60-AFFB-68C66FD18658}"/>
              </a:ext>
            </a:extLst>
          </p:cNvPr>
          <p:cNvSpPr/>
          <p:nvPr/>
        </p:nvSpPr>
        <p:spPr>
          <a:xfrm>
            <a:off x="573099" y="3885814"/>
            <a:ext cx="3313044" cy="269019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E304E1BC-16B2-4FB7-AFB1-9639983B350A}"/>
              </a:ext>
            </a:extLst>
          </p:cNvPr>
          <p:cNvSpPr/>
          <p:nvPr/>
        </p:nvSpPr>
        <p:spPr>
          <a:xfrm>
            <a:off x="4343343" y="3870166"/>
            <a:ext cx="3313044" cy="269019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F71BB3B8-828A-4713-9C54-E3A9868172D8}"/>
              </a:ext>
            </a:extLst>
          </p:cNvPr>
          <p:cNvSpPr/>
          <p:nvPr/>
        </p:nvSpPr>
        <p:spPr>
          <a:xfrm>
            <a:off x="8040756" y="3885814"/>
            <a:ext cx="3313044" cy="269019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F5864C4B-9380-4B05-88C8-2E814B1FA85F}"/>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A2737E5-B574-4033-8B55-DA418755C326}"/>
              </a:ext>
            </a:extLst>
          </p:cNvPr>
          <p:cNvSpPr txBox="1"/>
          <p:nvPr/>
        </p:nvSpPr>
        <p:spPr>
          <a:xfrm>
            <a:off x="4672638" y="1865457"/>
            <a:ext cx="2654453" cy="769441"/>
          </a:xfrm>
          <a:prstGeom prst="rect">
            <a:avLst/>
          </a:prstGeom>
          <a:noFill/>
        </p:spPr>
        <p:txBody>
          <a:bodyPr wrap="square">
            <a:spAutoFit/>
          </a:bodyPr>
          <a:lstStyle/>
          <a:p>
            <a:r>
              <a:rPr lang="uk-UA"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89E117-994C-4404-8087-9AD4B2950EA6}"/>
              </a:ext>
            </a:extLst>
          </p:cNvPr>
          <p:cNvSpPr txBox="1"/>
          <p:nvPr/>
        </p:nvSpPr>
        <p:spPr>
          <a:xfrm>
            <a:off x="8370051"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C6652EE-6AD8-480E-9CAE-47A8A275E9AF}"/>
              </a:ext>
            </a:extLst>
          </p:cNvPr>
          <p:cNvSpPr txBox="1"/>
          <p:nvPr/>
        </p:nvSpPr>
        <p:spPr>
          <a:xfrm>
            <a:off x="1060388" y="4830540"/>
            <a:ext cx="2654453" cy="769441"/>
          </a:xfrm>
          <a:prstGeom prst="rect">
            <a:avLst/>
          </a:prstGeom>
          <a:noFill/>
        </p:spPr>
        <p:txBody>
          <a:bodyPr wrap="square">
            <a:spAutoFit/>
          </a:bodyPr>
          <a:lstStyle/>
          <a:p>
            <a:r>
              <a:rPr lang="uk-UA" sz="4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B0F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B111630-CEB0-4409-811F-0946998F4937}"/>
              </a:ext>
            </a:extLst>
          </p:cNvPr>
          <p:cNvSpPr txBox="1"/>
          <p:nvPr/>
        </p:nvSpPr>
        <p:spPr>
          <a:xfrm>
            <a:off x="4768773" y="4830540"/>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A624915-9E63-478A-A552-C0318CC00DCA}"/>
              </a:ext>
            </a:extLst>
          </p:cNvPr>
          <p:cNvSpPr txBox="1"/>
          <p:nvPr/>
        </p:nvSpPr>
        <p:spPr>
          <a:xfrm>
            <a:off x="8527311" y="4830539"/>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pic>
        <p:nvPicPr>
          <p:cNvPr id="16" name="Рисунок 15" descr="Зображення, що містить текст, годинник, картинка&#10;&#10;Автоматично згенерований опис">
            <a:extLst>
              <a:ext uri="{FF2B5EF4-FFF2-40B4-BE49-F238E27FC236}">
                <a16:creationId xmlns:a16="http://schemas.microsoft.com/office/drawing/2014/main" id="{C596463C-0427-4EA6-A6E9-36CB52FCD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101990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F42520-BC5E-4A1C-B0C2-F5C82342B925}"/>
              </a:ext>
            </a:extLst>
          </p:cNvPr>
          <p:cNvSpPr txBox="1"/>
          <p:nvPr/>
        </p:nvSpPr>
        <p:spPr>
          <a:xfrm>
            <a:off x="1797609" y="638828"/>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Arial" panose="020B0604020202020204" pitchFamily="34" charset="0"/>
                <a:ea typeface="+mj-ea"/>
                <a:cs typeface="Arial" panose="020B0604020202020204" pitchFamily="34" charset="0"/>
              </a:rPr>
              <a:t>НАВЧАЛЬНІ ПИТАННЯ:</a:t>
            </a:r>
          </a:p>
        </p:txBody>
      </p:sp>
      <p:sp>
        <p:nvSpPr>
          <p:cNvPr id="5" name="TextBox 4">
            <a:extLst>
              <a:ext uri="{FF2B5EF4-FFF2-40B4-BE49-F238E27FC236}">
                <a16:creationId xmlns:a16="http://schemas.microsoft.com/office/drawing/2014/main" id="{4E3DDE96-37F3-4E47-91D2-7C66CC15F9A0}"/>
              </a:ext>
            </a:extLst>
          </p:cNvPr>
          <p:cNvSpPr txBox="1"/>
          <p:nvPr/>
        </p:nvSpPr>
        <p:spPr>
          <a:xfrm>
            <a:off x="1136429" y="2278173"/>
            <a:ext cx="7666702" cy="3450613"/>
          </a:xfrm>
          <a:prstGeom prst="rect">
            <a:avLst/>
          </a:prstGeom>
        </p:spPr>
        <p:txBody>
          <a:bodyPr vert="horz" lIns="91440" tIns="45720" rIns="91440" bIns="45720" rtlCol="0" anchor="ctr">
            <a:normAutofit/>
          </a:bodyPr>
          <a:lstStyle/>
          <a:p>
            <a:pPr marL="742950" indent="-457200">
              <a:lnSpc>
                <a:spcPct val="114000"/>
              </a:lnSpc>
              <a:spcBef>
                <a:spcPts val="1200"/>
              </a:spcBef>
              <a:spcAft>
                <a:spcPts val="600"/>
              </a:spcAft>
              <a:buFont typeface="+mj-lt"/>
              <a:buAutoNum type="arabicPeriod"/>
            </a:pPr>
            <a:r>
              <a:rPr lang="en-US" sz="2400" dirty="0">
                <a:latin typeface="Arial" panose="020B0604020202020204" pitchFamily="34" charset="0"/>
                <a:cs typeface="Arial" panose="020B0604020202020204" pitchFamily="34" charset="0"/>
              </a:rPr>
              <a:t>Дистанційна </a:t>
            </a:r>
            <a:r>
              <a:rPr lang="en-US" sz="2400" dirty="0" err="1">
                <a:latin typeface="Arial" panose="020B0604020202020204" pitchFamily="34" charset="0"/>
                <a:cs typeface="Arial" panose="020B0604020202020204" pitchFamily="34" charset="0"/>
              </a:rPr>
              <a:t>форма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навчання</a:t>
            </a:r>
            <a:r>
              <a:rPr lang="en-US" sz="2400" dirty="0">
                <a:latin typeface="Arial" panose="020B0604020202020204" pitchFamily="34" charset="0"/>
                <a:cs typeface="Arial" panose="020B0604020202020204" pitchFamily="34" charset="0"/>
              </a:rPr>
              <a:t> та </a:t>
            </a:r>
            <a:r>
              <a:rPr lang="en-US" sz="2400" dirty="0" err="1">
                <a:latin typeface="Arial" panose="020B0604020202020204" pitchFamily="34" charset="0"/>
                <a:cs typeface="Arial" panose="020B0604020202020204" pitchFamily="34" charset="0"/>
              </a:rPr>
              <a:t>вплив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її</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на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якість</a:t>
            </a:r>
            <a:r>
              <a:rPr lang="en-US" sz="2400" dirty="0">
                <a:latin typeface="Arial" panose="020B0604020202020204" pitchFamily="34" charset="0"/>
                <a:cs typeface="Arial" panose="020B0604020202020204" pitchFamily="34" charset="0"/>
              </a:rPr>
              <a:t> освіти.</a:t>
            </a:r>
          </a:p>
          <a:p>
            <a:pPr marL="742950" indent="-457200">
              <a:lnSpc>
                <a:spcPct val="114000"/>
              </a:lnSpc>
              <a:spcBef>
                <a:spcPts val="1200"/>
              </a:spcBef>
              <a:spcAft>
                <a:spcPts val="600"/>
              </a:spcAft>
              <a:buFont typeface="+mj-lt"/>
              <a:buAutoNum type="arabicPeriod"/>
            </a:pPr>
            <a:r>
              <a:rPr lang="en-US" sz="2400" dirty="0" err="1">
                <a:latin typeface="Arial" panose="020B0604020202020204" pitchFamily="34" charset="0"/>
                <a:cs typeface="Arial" panose="020B0604020202020204" pitchFamily="34" charset="0"/>
              </a:rPr>
              <a:t>Особливості</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сприйняття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людиною</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інформації</a:t>
            </a:r>
            <a:r>
              <a:rPr lang="en-US" sz="2400" dirty="0">
                <a:latin typeface="Arial" panose="020B0604020202020204" pitchFamily="34" charset="0"/>
                <a:cs typeface="Arial" panose="020B0604020202020204" pitchFamily="34" charset="0"/>
              </a:rPr>
              <a:t> з </a:t>
            </a:r>
            <a:r>
              <a:rPr lang="en-US" sz="2400" dirty="0" err="1">
                <a:latin typeface="Arial" panose="020B0604020202020204" pitchFamily="34" charset="0"/>
                <a:cs typeface="Arial" panose="020B0604020202020204" pitchFamily="34" charset="0"/>
              </a:rPr>
              <a:t>екрану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цифрового</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пристрою</a:t>
            </a:r>
            <a:r>
              <a:rPr lang="en-US" sz="2400" dirty="0">
                <a:latin typeface="Arial" panose="020B0604020202020204" pitchFamily="34" charset="0"/>
                <a:cs typeface="Arial" panose="020B0604020202020204" pitchFamily="34" charset="0"/>
              </a:rPr>
              <a:t>.</a:t>
            </a:r>
          </a:p>
          <a:p>
            <a:pPr marL="742950" indent="-457200">
              <a:lnSpc>
                <a:spcPct val="114000"/>
              </a:lnSpc>
              <a:spcBef>
                <a:spcPts val="1200"/>
              </a:spcBef>
              <a:spcAft>
                <a:spcPts val="1200"/>
              </a:spcAft>
              <a:buFont typeface="+mj-lt"/>
              <a:buAutoNum type="arabicPeriod"/>
            </a:pPr>
            <a:r>
              <a:rPr lang="en-US" sz="2400" dirty="0" err="1">
                <a:latin typeface="Arial" panose="020B0604020202020204" pitchFamily="34" charset="0"/>
                <a:cs typeface="Arial" panose="020B0604020202020204" pitchFamily="34" charset="0"/>
              </a:rPr>
              <a:t>Використання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відео</a:t>
            </a:r>
            <a:r>
              <a:rPr lang="en-US" sz="2400" dirty="0">
                <a:latin typeface="Arial" panose="020B0604020202020204" pitchFamily="34" charset="0"/>
                <a:cs typeface="Arial" panose="020B0604020202020204" pitchFamily="34" charset="0"/>
              </a:rPr>
              <a:t> в освітніх </a:t>
            </a:r>
            <a:r>
              <a:rPr lang="en-US" sz="2400" dirty="0" err="1">
                <a:latin typeface="Arial" panose="020B0604020202020204" pitchFamily="34" charset="0"/>
                <a:cs typeface="Arial" panose="020B0604020202020204" pitchFamily="34" charset="0"/>
              </a:rPr>
              <a:t>матеріалах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для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дистанційної</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форми</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навчання</a:t>
            </a:r>
            <a:r>
              <a:rPr lang="en-US" sz="2400" dirty="0">
                <a:latin typeface="Arial" panose="020B0604020202020204" pitchFamily="34" charset="0"/>
                <a:cs typeface="Arial" panose="020B0604020202020204" pitchFamily="34" charset="0"/>
              </a:rPr>
              <a:t>.</a:t>
            </a:r>
          </a:p>
        </p:txBody>
      </p:sp>
      <p:sp>
        <p:nvSpPr>
          <p:cNvPr id="2" name="Місце для нижнього колонтитула 1">
            <a:extLst>
              <a:ext uri="{FF2B5EF4-FFF2-40B4-BE49-F238E27FC236}">
                <a16:creationId xmlns:a16="http://schemas.microsoft.com/office/drawing/2014/main" id="{527F7C14-A3FC-460D-8495-6335EF324424}"/>
              </a:ext>
            </a:extLst>
          </p:cNvPr>
          <p:cNvSpPr>
            <a:spLocks noGrp="1"/>
          </p:cNvSpPr>
          <p:nvPr>
            <p:ph type="ftr" sz="quarter" idx="11"/>
          </p:nvPr>
        </p:nvSpPr>
        <p:spPr>
          <a:xfrm>
            <a:off x="1103859" y="6356350"/>
            <a:ext cx="4894169" cy="365125"/>
          </a:xfrm>
        </p:spPr>
        <p:txBody>
          <a:bodyPr vert="horz" lIns="91440" tIns="45720" rIns="91440" bIns="45720" rtlCol="0" anchor="ctr">
            <a:normAutofit/>
          </a:bodyPr>
          <a:lstStyle/>
          <a:p>
            <a:pPr algn="l">
              <a:defRPr/>
            </a:pPr>
            <a:endParaRPr lang="en-US" sz="1050" kern="1200">
              <a:solidFill>
                <a:schemeClr val="tx1">
                  <a:lumMod val="75000"/>
                  <a:lumOff val="25000"/>
                </a:schemeClr>
              </a:solidFill>
              <a:latin typeface="Calibri" panose="020F0502020204030204"/>
              <a:ea typeface="+mn-ea"/>
              <a:cs typeface="+mn-cs"/>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4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15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9C0EC93F-A2A1-4120-AB25-6E26B4A1BEE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149" r="8063" b="-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Місце для номера слайда 2">
            <a:extLst>
              <a:ext uri="{FF2B5EF4-FFF2-40B4-BE49-F238E27FC236}">
                <a16:creationId xmlns:a16="http://schemas.microsoft.com/office/drawing/2014/main" id="{EB97AB41-FF4F-4A16-95B7-88D170B0BEF3}"/>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defRPr/>
            </a:pPr>
            <a:fld id="{901F93F9-A580-4818-98DC-747E4F53BC03}"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1551626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7601B277-FE48-46AB-BE77-FAB77D6A2A0F}"/>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1A3E0F0D-3027-4E23-8421-4E33ACF0DD26}"/>
              </a:ext>
            </a:extLst>
          </p:cNvPr>
          <p:cNvSpPr>
            <a:spLocks noGrp="1"/>
          </p:cNvSpPr>
          <p:nvPr>
            <p:ph type="sldNum" sz="quarter" idx="12"/>
          </p:nvPr>
        </p:nvSpPr>
        <p:spPr/>
        <p:txBody>
          <a:bodyPr/>
          <a:lstStyle/>
          <a:p>
            <a:fld id="{901F93F9-A580-4818-98DC-747E4F53BC03}" type="slidenum">
              <a:rPr lang="uk-UA" smtClean="0"/>
              <a:t>30</a:t>
            </a:fld>
            <a:endParaRPr lang="uk-UA"/>
          </a:p>
        </p:txBody>
      </p:sp>
      <p:sp>
        <p:nvSpPr>
          <p:cNvPr id="4" name="Прямокутник 3">
            <a:extLst>
              <a:ext uri="{FF2B5EF4-FFF2-40B4-BE49-F238E27FC236}">
                <a16:creationId xmlns:a16="http://schemas.microsoft.com/office/drawing/2014/main" id="{7383364B-CE11-4151-B869-295DD46EFE67}"/>
              </a:ext>
            </a:extLst>
          </p:cNvPr>
          <p:cNvSpPr/>
          <p:nvPr/>
        </p:nvSpPr>
        <p:spPr>
          <a:xfrm>
            <a:off x="573099" y="855303"/>
            <a:ext cx="3313044" cy="269019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98649793-050A-4185-BF6D-C4298795DA6F}"/>
              </a:ext>
            </a:extLst>
          </p:cNvPr>
          <p:cNvSpPr/>
          <p:nvPr/>
        </p:nvSpPr>
        <p:spPr>
          <a:xfrm>
            <a:off x="4278440" y="855302"/>
            <a:ext cx="3313044" cy="269019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922E6EE7-C781-4584-9C3E-BDD1CDAA565C}"/>
              </a:ext>
            </a:extLst>
          </p:cNvPr>
          <p:cNvSpPr/>
          <p:nvPr/>
        </p:nvSpPr>
        <p:spPr>
          <a:xfrm>
            <a:off x="7983781" y="855302"/>
            <a:ext cx="3313044" cy="269019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0000"/>
              </a:solidFill>
            </a:endParaRPr>
          </a:p>
        </p:txBody>
      </p:sp>
      <p:sp>
        <p:nvSpPr>
          <p:cNvPr id="7" name="Прямокутник 6">
            <a:extLst>
              <a:ext uri="{FF2B5EF4-FFF2-40B4-BE49-F238E27FC236}">
                <a16:creationId xmlns:a16="http://schemas.microsoft.com/office/drawing/2014/main" id="{2FEA57BA-897A-429F-BB50-D3B456ADE0F4}"/>
              </a:ext>
            </a:extLst>
          </p:cNvPr>
          <p:cNvSpPr/>
          <p:nvPr/>
        </p:nvSpPr>
        <p:spPr>
          <a:xfrm>
            <a:off x="573099" y="3885814"/>
            <a:ext cx="3313044" cy="269019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CFD3CABC-D4D0-4A0C-A07A-B39C7132873C}"/>
              </a:ext>
            </a:extLst>
          </p:cNvPr>
          <p:cNvSpPr/>
          <p:nvPr/>
        </p:nvSpPr>
        <p:spPr>
          <a:xfrm>
            <a:off x="4343343" y="3870166"/>
            <a:ext cx="3313044" cy="269019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EF9139D4-A452-45FD-9F8B-113BE818D075}"/>
              </a:ext>
            </a:extLst>
          </p:cNvPr>
          <p:cNvSpPr/>
          <p:nvPr/>
        </p:nvSpPr>
        <p:spPr>
          <a:xfrm>
            <a:off x="8040756" y="3885814"/>
            <a:ext cx="3313044" cy="269019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4318B8CF-1C15-433A-A7E7-36F2C99680CD}"/>
              </a:ext>
            </a:extLst>
          </p:cNvPr>
          <p:cNvSpPr txBox="1"/>
          <p:nvPr/>
        </p:nvSpPr>
        <p:spPr>
          <a:xfrm>
            <a:off x="1068701" y="1815675"/>
            <a:ext cx="2654453" cy="769441"/>
          </a:xfrm>
          <a:prstGeom prst="rect">
            <a:avLst/>
          </a:prstGeom>
          <a:noFill/>
        </p:spPr>
        <p:txBody>
          <a:bodyPr wrap="square">
            <a:spAutoFit/>
          </a:bodyPr>
          <a:lstStyle/>
          <a:p>
            <a:r>
              <a:rPr lang="uk-UA"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E6F17FF-E6EE-4037-A9D2-E5C9553A1AD6}"/>
              </a:ext>
            </a:extLst>
          </p:cNvPr>
          <p:cNvSpPr txBox="1"/>
          <p:nvPr/>
        </p:nvSpPr>
        <p:spPr>
          <a:xfrm>
            <a:off x="4672638" y="1865457"/>
            <a:ext cx="2654453" cy="769441"/>
          </a:xfrm>
          <a:prstGeom prst="rect">
            <a:avLst/>
          </a:prstGeom>
          <a:noFill/>
        </p:spPr>
        <p:txBody>
          <a:bodyPr wrap="square">
            <a:spAutoFit/>
          </a:bodyPr>
          <a:lstStyle/>
          <a:p>
            <a:r>
              <a:rPr lang="uk-UA"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36F6AD5-2DF3-40AA-B432-624A8EC5B40D}"/>
              </a:ext>
            </a:extLst>
          </p:cNvPr>
          <p:cNvSpPr txBox="1"/>
          <p:nvPr/>
        </p:nvSpPr>
        <p:spPr>
          <a:xfrm>
            <a:off x="8370051"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7EA0FE-CBDA-408A-B47C-49077DCB0570}"/>
              </a:ext>
            </a:extLst>
          </p:cNvPr>
          <p:cNvSpPr txBox="1"/>
          <p:nvPr/>
        </p:nvSpPr>
        <p:spPr>
          <a:xfrm>
            <a:off x="1060388" y="4830540"/>
            <a:ext cx="2654453" cy="769441"/>
          </a:xfrm>
          <a:prstGeom prst="rect">
            <a:avLst/>
          </a:prstGeom>
          <a:noFill/>
        </p:spPr>
        <p:txBody>
          <a:bodyPr wrap="square">
            <a:spAutoFit/>
          </a:bodyPr>
          <a:lstStyle/>
          <a:p>
            <a:r>
              <a:rPr lang="uk-UA" sz="4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00B0F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28E50F7-4F54-4A91-A724-D1BE7CFD4AE9}"/>
              </a:ext>
            </a:extLst>
          </p:cNvPr>
          <p:cNvSpPr txBox="1"/>
          <p:nvPr/>
        </p:nvSpPr>
        <p:spPr>
          <a:xfrm>
            <a:off x="4768773" y="4830540"/>
            <a:ext cx="2654453" cy="769441"/>
          </a:xfrm>
          <a:prstGeom prst="rect">
            <a:avLst/>
          </a:prstGeom>
          <a:noFill/>
        </p:spPr>
        <p:txBody>
          <a:bodyPr wrap="square">
            <a:spAutoFit/>
          </a:bodyPr>
          <a:lstStyle/>
          <a:p>
            <a:r>
              <a:rPr lang="uk-U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B5D8913-AD86-4AE9-B484-DE49DF07052B}"/>
              </a:ext>
            </a:extLst>
          </p:cNvPr>
          <p:cNvSpPr txBox="1"/>
          <p:nvPr/>
        </p:nvSpPr>
        <p:spPr>
          <a:xfrm>
            <a:off x="8527311" y="4830539"/>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pic>
        <p:nvPicPr>
          <p:cNvPr id="16" name="Рисунок 15" descr="Зображення, що містить текст, годинник, картинка&#10;&#10;Автоматично згенерований опис">
            <a:extLst>
              <a:ext uri="{FF2B5EF4-FFF2-40B4-BE49-F238E27FC236}">
                <a16:creationId xmlns:a16="http://schemas.microsoft.com/office/drawing/2014/main" id="{1583D35A-970C-4D05-A38E-B5CA04CEF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3362737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40C198D6-312E-4CEB-815B-B9CF3B511874}"/>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50CBD573-8F88-4142-A7F9-80710FBA9F8D}"/>
              </a:ext>
            </a:extLst>
          </p:cNvPr>
          <p:cNvSpPr>
            <a:spLocks noGrp="1"/>
          </p:cNvSpPr>
          <p:nvPr>
            <p:ph type="sldNum" sz="quarter" idx="12"/>
          </p:nvPr>
        </p:nvSpPr>
        <p:spPr/>
        <p:txBody>
          <a:bodyPr/>
          <a:lstStyle/>
          <a:p>
            <a:fld id="{901F93F9-A580-4818-98DC-747E4F53BC03}" type="slidenum">
              <a:rPr lang="uk-UA" smtClean="0"/>
              <a:t>31</a:t>
            </a:fld>
            <a:endParaRPr lang="uk-UA"/>
          </a:p>
        </p:txBody>
      </p:sp>
      <p:sp>
        <p:nvSpPr>
          <p:cNvPr id="4" name="Прямокутник 3">
            <a:extLst>
              <a:ext uri="{FF2B5EF4-FFF2-40B4-BE49-F238E27FC236}">
                <a16:creationId xmlns:a16="http://schemas.microsoft.com/office/drawing/2014/main" id="{7EE0278B-401E-47E5-B70E-7294393DA928}"/>
              </a:ext>
            </a:extLst>
          </p:cNvPr>
          <p:cNvSpPr/>
          <p:nvPr/>
        </p:nvSpPr>
        <p:spPr>
          <a:xfrm>
            <a:off x="573099" y="855303"/>
            <a:ext cx="3313044" cy="2690191"/>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5E8F4AAF-8D75-48FA-B860-B701ACF4BFF3}"/>
              </a:ext>
            </a:extLst>
          </p:cNvPr>
          <p:cNvSpPr/>
          <p:nvPr/>
        </p:nvSpPr>
        <p:spPr>
          <a:xfrm>
            <a:off x="4278440" y="855302"/>
            <a:ext cx="3313044" cy="2690191"/>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F95FA515-2576-420D-B89D-2303E446AE10}"/>
              </a:ext>
            </a:extLst>
          </p:cNvPr>
          <p:cNvSpPr/>
          <p:nvPr/>
        </p:nvSpPr>
        <p:spPr>
          <a:xfrm>
            <a:off x="7983781" y="855302"/>
            <a:ext cx="3313044" cy="2690191"/>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solidFill>
                <a:srgbClr val="FFFF00"/>
              </a:solidFill>
            </a:endParaRPr>
          </a:p>
        </p:txBody>
      </p:sp>
      <p:sp>
        <p:nvSpPr>
          <p:cNvPr id="7" name="Прямокутник 6">
            <a:extLst>
              <a:ext uri="{FF2B5EF4-FFF2-40B4-BE49-F238E27FC236}">
                <a16:creationId xmlns:a16="http://schemas.microsoft.com/office/drawing/2014/main" id="{0FF81463-C0F0-43F6-B533-7E4A32F822B6}"/>
              </a:ext>
            </a:extLst>
          </p:cNvPr>
          <p:cNvSpPr/>
          <p:nvPr/>
        </p:nvSpPr>
        <p:spPr>
          <a:xfrm>
            <a:off x="4278440" y="3855834"/>
            <a:ext cx="3313044" cy="269019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89362DC1-582C-42D9-8583-6FD05D81D31B}"/>
              </a:ext>
            </a:extLst>
          </p:cNvPr>
          <p:cNvSpPr txBox="1"/>
          <p:nvPr/>
        </p:nvSpPr>
        <p:spPr>
          <a:xfrm>
            <a:off x="1068701" y="1815675"/>
            <a:ext cx="2654453" cy="769441"/>
          </a:xfrm>
          <a:prstGeom prst="rect">
            <a:avLst/>
          </a:prstGeom>
          <a:noFill/>
        </p:spPr>
        <p:txBody>
          <a:bodyPr wrap="square">
            <a:spAutoFit/>
          </a:bodyPr>
          <a:lstStyle/>
          <a:p>
            <a:r>
              <a:rPr lang="uk-UA" sz="4400" b="1" dirty="0">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674774-0789-4248-B073-2B240FD316B7}"/>
              </a:ext>
            </a:extLst>
          </p:cNvPr>
          <p:cNvSpPr txBox="1"/>
          <p:nvPr/>
        </p:nvSpPr>
        <p:spPr>
          <a:xfrm>
            <a:off x="4672638" y="1865457"/>
            <a:ext cx="2654453" cy="769441"/>
          </a:xfrm>
          <a:prstGeom prst="rect">
            <a:avLst/>
          </a:prstGeom>
          <a:noFill/>
        </p:spPr>
        <p:txBody>
          <a:bodyPr wrap="square">
            <a:spAutoFit/>
          </a:bodyPr>
          <a:lstStyle/>
          <a:p>
            <a:r>
              <a:rPr lang="uk-UA"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chemeClr val="accent6">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F617EB0-15E9-4899-B236-3F8A7F3D9F26}"/>
              </a:ext>
            </a:extLst>
          </p:cNvPr>
          <p:cNvSpPr txBox="1"/>
          <p:nvPr/>
        </p:nvSpPr>
        <p:spPr>
          <a:xfrm>
            <a:off x="8370051" y="1865457"/>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E1F19E-AFAB-498D-A8C4-72CC3F45AA61}"/>
              </a:ext>
            </a:extLst>
          </p:cNvPr>
          <p:cNvSpPr txBox="1"/>
          <p:nvPr/>
        </p:nvSpPr>
        <p:spPr>
          <a:xfrm>
            <a:off x="4765729" y="4800560"/>
            <a:ext cx="2654453" cy="769441"/>
          </a:xfrm>
          <a:prstGeom prst="rect">
            <a:avLst/>
          </a:prstGeom>
          <a:noFill/>
        </p:spPr>
        <p:txBody>
          <a:bodyPr wrap="square">
            <a:spAutoFit/>
          </a:bodyPr>
          <a:lstStyle/>
          <a:p>
            <a:r>
              <a:rPr lang="uk-UA" sz="4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символ</a:t>
            </a:r>
            <a:endParaRPr lang="uk-UA" sz="4400" b="1" dirty="0">
              <a:solidFill>
                <a:srgbClr val="FFFF00"/>
              </a:solidFill>
              <a:latin typeface="Arial" panose="020B0604020202020204" pitchFamily="34" charset="0"/>
              <a:cs typeface="Arial" panose="020B0604020202020204" pitchFamily="34" charset="0"/>
            </a:endParaRPr>
          </a:p>
        </p:txBody>
      </p:sp>
      <p:pic>
        <p:nvPicPr>
          <p:cNvPr id="13" name="Рисунок 12" descr="Зображення, що містить текст, годинник, картинка&#10;&#10;Автоматично згенерований опис">
            <a:extLst>
              <a:ext uri="{FF2B5EF4-FFF2-40B4-BE49-F238E27FC236}">
                <a16:creationId xmlns:a16="http://schemas.microsoft.com/office/drawing/2014/main" id="{2F902D7F-48E8-4C90-B65F-70AE7F616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376395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extLst>
              <a:ext uri="{837473B0-CC2E-450A-ABE3-18F120FF3D39}">
                <a1611:picAttrSrcUrl xmlns:a1611="http://schemas.microsoft.com/office/drawing/2016/11/main" r:id="rId3"/>
              </a:ext>
            </a:extLst>
          </a:blip>
          <a:srcRect/>
          <a:stretch>
            <a:fillRect t="-16000" b="-16000"/>
          </a:stretch>
        </a:blipFill>
        <a:effectLst/>
      </p:bgPr>
    </p:bg>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D2B688B8-C388-4468-8487-3DA98FAF5CF2}"/>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AB8DAAE3-193C-4B35-A3EC-90410DEB0935}"/>
              </a:ext>
            </a:extLst>
          </p:cNvPr>
          <p:cNvSpPr>
            <a:spLocks noGrp="1"/>
          </p:cNvSpPr>
          <p:nvPr>
            <p:ph type="sldNum" sz="quarter" idx="12"/>
          </p:nvPr>
        </p:nvSpPr>
        <p:spPr/>
        <p:txBody>
          <a:bodyPr/>
          <a:lstStyle/>
          <a:p>
            <a:fld id="{901F93F9-A580-4818-98DC-747E4F53BC03}" type="slidenum">
              <a:rPr lang="uk-UA" smtClean="0"/>
              <a:t>32</a:t>
            </a:fld>
            <a:endParaRPr lang="uk-UA"/>
          </a:p>
        </p:txBody>
      </p:sp>
      <p:sp>
        <p:nvSpPr>
          <p:cNvPr id="5" name="TextBox 4">
            <a:extLst>
              <a:ext uri="{FF2B5EF4-FFF2-40B4-BE49-F238E27FC236}">
                <a16:creationId xmlns:a16="http://schemas.microsoft.com/office/drawing/2014/main" id="{FE580A60-B6C9-4352-8409-CFD3FAB7C508}"/>
              </a:ext>
            </a:extLst>
          </p:cNvPr>
          <p:cNvSpPr txBox="1"/>
          <p:nvPr/>
        </p:nvSpPr>
        <p:spPr>
          <a:xfrm>
            <a:off x="5658677" y="2228671"/>
            <a:ext cx="6099857" cy="1938992"/>
          </a:xfrm>
          <a:prstGeom prst="rect">
            <a:avLst/>
          </a:prstGeom>
          <a:noFill/>
        </p:spPr>
        <p:txBody>
          <a:bodyPr wrap="square">
            <a:spAutoFit/>
          </a:bodyPr>
          <a:lstStyle/>
          <a:p>
            <a:pPr algn="just"/>
            <a:r>
              <a:rPr lang="uk-UA" sz="2400" dirty="0">
                <a:solidFill>
                  <a:srgbClr val="000000"/>
                </a:solidFill>
                <a:effectLst/>
                <a:latin typeface="Times New Roman" panose="02020603050405020304" pitchFamily="18" charset="0"/>
                <a:ea typeface="Calibri" panose="020F0502020204030204" pitchFamily="34" charset="0"/>
              </a:rPr>
              <a:t>При тривалій роботі з об'єктами на різнобарвному тлі настає так звана «кольорова втома» очей, яка призводить до загального стомлення навіть в тому випадку, якщо обрані комфортні поєднання кольорів. </a:t>
            </a:r>
            <a:endParaRPr lang="uk-UA" sz="2400" dirty="0"/>
          </a:p>
        </p:txBody>
      </p:sp>
      <p:pic>
        <p:nvPicPr>
          <p:cNvPr id="6" name="Рисунок 5" descr="Зображення, що містить текст, годинник, картинка&#10;&#10;Автоматично згенерований опис">
            <a:extLst>
              <a:ext uri="{FF2B5EF4-FFF2-40B4-BE49-F238E27FC236}">
                <a16:creationId xmlns:a16="http://schemas.microsoft.com/office/drawing/2014/main" id="{C4AE51C4-17C2-4724-96FB-8E1AF4CFA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pic>
        <p:nvPicPr>
          <p:cNvPr id="8" name="Рисунок 7" descr="Зображення, що містить текст&#10;&#10;Автоматично згенерований опис">
            <a:extLst>
              <a:ext uri="{FF2B5EF4-FFF2-40B4-BE49-F238E27FC236}">
                <a16:creationId xmlns:a16="http://schemas.microsoft.com/office/drawing/2014/main" id="{6BA793E4-E540-416D-955A-A274FC49B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078" y="3429000"/>
            <a:ext cx="4876800" cy="3248025"/>
          </a:xfrm>
          <a:prstGeom prst="rect">
            <a:avLst/>
          </a:prstGeom>
        </p:spPr>
      </p:pic>
    </p:spTree>
    <p:extLst>
      <p:ext uri="{BB962C8B-B14F-4D97-AF65-F5344CB8AC3E}">
        <p14:creationId xmlns:p14="http://schemas.microsoft.com/office/powerpoint/2010/main" val="38073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1253C304-1783-46A0-A032-55135F7F2F11}"/>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B91F4D46-BDAB-4805-B675-74389919493B}"/>
              </a:ext>
            </a:extLst>
          </p:cNvPr>
          <p:cNvSpPr>
            <a:spLocks noGrp="1"/>
          </p:cNvSpPr>
          <p:nvPr>
            <p:ph type="sldNum" sz="quarter" idx="12"/>
          </p:nvPr>
        </p:nvSpPr>
        <p:spPr/>
        <p:txBody>
          <a:bodyPr/>
          <a:lstStyle/>
          <a:p>
            <a:fld id="{901F93F9-A580-4818-98DC-747E4F53BC03}" type="slidenum">
              <a:rPr lang="uk-UA" smtClean="0"/>
              <a:t>33</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03D92354-A8C6-4092-82B0-AAEA86D3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5" name="TextBox 4">
            <a:extLst>
              <a:ext uri="{FF2B5EF4-FFF2-40B4-BE49-F238E27FC236}">
                <a16:creationId xmlns:a16="http://schemas.microsoft.com/office/drawing/2014/main" id="{91006597-255C-4D77-AB52-26ABCAFB8FFE}"/>
              </a:ext>
            </a:extLst>
          </p:cNvPr>
          <p:cNvSpPr txBox="1"/>
          <p:nvPr/>
        </p:nvSpPr>
        <p:spPr>
          <a:xfrm>
            <a:off x="4527031" y="1490008"/>
            <a:ext cx="6924206" cy="1938992"/>
          </a:xfrm>
          <a:prstGeom prst="rect">
            <a:avLst/>
          </a:prstGeom>
          <a:noFill/>
        </p:spPr>
        <p:txBody>
          <a:bodyPr wrap="square">
            <a:spAutoFit/>
          </a:bodyPr>
          <a:lstStyle/>
          <a:p>
            <a:pPr algn="just"/>
            <a:r>
              <a:rPr lang="uk-UA" sz="2400" dirty="0">
                <a:solidFill>
                  <a:srgbClr val="000000"/>
                </a:solidFill>
                <a:effectLst/>
                <a:latin typeface="Times New Roman" panose="02020603050405020304" pitchFamily="18" charset="0"/>
                <a:ea typeface="Calibri" panose="020F0502020204030204" pitchFamily="34" charset="0"/>
              </a:rPr>
              <a:t>При тривалій роботі з об'єктами на різнобарвному тлі настає так звана «кольорова втома» очей, яка призводить до загального стомлення навіть в тому випадку, якщо обрані комфортні поєднання кольорів. </a:t>
            </a:r>
            <a:endParaRPr lang="uk-UA" sz="2400" dirty="0"/>
          </a:p>
        </p:txBody>
      </p:sp>
      <p:pic>
        <p:nvPicPr>
          <p:cNvPr id="7" name="Рисунок 6" descr="Зображення, що містить текст&#10;&#10;Автоматично згенерований опис">
            <a:extLst>
              <a:ext uri="{FF2B5EF4-FFF2-40B4-BE49-F238E27FC236}">
                <a16:creationId xmlns:a16="http://schemas.microsoft.com/office/drawing/2014/main" id="{652162B2-1CD8-43EE-82B9-7810CE0A4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78" y="3609975"/>
            <a:ext cx="4876800" cy="3248025"/>
          </a:xfrm>
          <a:prstGeom prst="rect">
            <a:avLst/>
          </a:prstGeom>
        </p:spPr>
      </p:pic>
    </p:spTree>
    <p:extLst>
      <p:ext uri="{BB962C8B-B14F-4D97-AF65-F5344CB8AC3E}">
        <p14:creationId xmlns:p14="http://schemas.microsoft.com/office/powerpoint/2010/main" val="129869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E012C790-DE20-43ED-AB97-F9D317AB2FA2}"/>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57A3DB6D-1197-4408-9680-72763BE444D5}"/>
              </a:ext>
            </a:extLst>
          </p:cNvPr>
          <p:cNvSpPr>
            <a:spLocks noGrp="1"/>
          </p:cNvSpPr>
          <p:nvPr>
            <p:ph type="sldNum" sz="quarter" idx="12"/>
          </p:nvPr>
        </p:nvSpPr>
        <p:spPr/>
        <p:txBody>
          <a:bodyPr/>
          <a:lstStyle/>
          <a:p>
            <a:fld id="{901F93F9-A580-4818-98DC-747E4F53BC03}" type="slidenum">
              <a:rPr lang="uk-UA" smtClean="0"/>
              <a:t>34</a:t>
            </a:fld>
            <a:endParaRPr lang="uk-UA"/>
          </a:p>
        </p:txBody>
      </p:sp>
      <p:pic>
        <p:nvPicPr>
          <p:cNvPr id="4" name="Рисунок 3">
            <a:extLst>
              <a:ext uri="{FF2B5EF4-FFF2-40B4-BE49-F238E27FC236}">
                <a16:creationId xmlns:a16="http://schemas.microsoft.com/office/drawing/2014/main" id="{B940B219-0F10-4020-A4AB-515AFA2CAA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2631" y="647616"/>
            <a:ext cx="8746738" cy="6073859"/>
          </a:xfrm>
          <a:prstGeom prst="rect">
            <a:avLst/>
          </a:prstGeom>
          <a:noFill/>
          <a:ln>
            <a:noFill/>
          </a:ln>
        </p:spPr>
      </p:pic>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00EC01B6-A4F3-4F04-9321-63C91D0D2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3430419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AB5470D1-CFF2-49F5-B9CB-DA7BF03F1B4B}"/>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1AFB394A-9256-454D-A4D9-44F4E0B86386}"/>
              </a:ext>
            </a:extLst>
          </p:cNvPr>
          <p:cNvSpPr>
            <a:spLocks noGrp="1"/>
          </p:cNvSpPr>
          <p:nvPr>
            <p:ph type="sldNum" sz="quarter" idx="12"/>
          </p:nvPr>
        </p:nvSpPr>
        <p:spPr/>
        <p:txBody>
          <a:bodyPr/>
          <a:lstStyle/>
          <a:p>
            <a:fld id="{901F93F9-A580-4818-98DC-747E4F53BC03}" type="slidenum">
              <a:rPr lang="uk-UA" smtClean="0"/>
              <a:t>35</a:t>
            </a:fld>
            <a:endParaRPr lang="uk-UA"/>
          </a:p>
        </p:txBody>
      </p:sp>
      <p:graphicFrame>
        <p:nvGraphicFramePr>
          <p:cNvPr id="4" name="Диаграмма 2">
            <a:extLst>
              <a:ext uri="{FF2B5EF4-FFF2-40B4-BE49-F238E27FC236}">
                <a16:creationId xmlns:a16="http://schemas.microsoft.com/office/drawing/2014/main" id="{67D2A5EF-A924-4517-9615-C4928C983EF3}"/>
              </a:ext>
            </a:extLst>
          </p:cNvPr>
          <p:cNvGraphicFramePr/>
          <p:nvPr>
            <p:extLst>
              <p:ext uri="{D42A27DB-BD31-4B8C-83A1-F6EECF244321}">
                <p14:modId xmlns:p14="http://schemas.microsoft.com/office/powerpoint/2010/main" val="2133507047"/>
              </p:ext>
            </p:extLst>
          </p:nvPr>
        </p:nvGraphicFramePr>
        <p:xfrm>
          <a:off x="1636954" y="45347"/>
          <a:ext cx="8073265" cy="6493565"/>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51BDBAD3-6A17-4EA0-B5A5-9C27E51ED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7" name="TextBox 6">
            <a:extLst>
              <a:ext uri="{FF2B5EF4-FFF2-40B4-BE49-F238E27FC236}">
                <a16:creationId xmlns:a16="http://schemas.microsoft.com/office/drawing/2014/main" id="{B9FF3A08-F534-44F8-90EC-249F87902F7F}"/>
              </a:ext>
            </a:extLst>
          </p:cNvPr>
          <p:cNvSpPr txBox="1"/>
          <p:nvPr/>
        </p:nvSpPr>
        <p:spPr>
          <a:xfrm>
            <a:off x="1364974" y="226800"/>
            <a:ext cx="8617226" cy="830997"/>
          </a:xfrm>
          <a:prstGeom prst="rect">
            <a:avLst/>
          </a:prstGeom>
          <a:noFill/>
        </p:spPr>
        <p:txBody>
          <a:bodyPr wrap="square">
            <a:spAutoFit/>
          </a:bodyPr>
          <a:lstStyle/>
          <a:p>
            <a:pPr algn="ctr"/>
            <a:r>
              <a:rPr lang="ru-RU" sz="2400" b="1" dirty="0" err="1">
                <a:effectLst/>
                <a:latin typeface="Arial" panose="020B0604020202020204" pitchFamily="34" charset="0"/>
                <a:ea typeface="Calibri" panose="020F0502020204030204" pitchFamily="34" charset="0"/>
                <a:cs typeface="Arial" panose="020B0604020202020204" pitchFamily="34" charset="0"/>
              </a:rPr>
              <a:t>Бажання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здобувачів</a:t>
            </a:r>
            <a:r>
              <a:rPr lang="ru-RU" sz="2400" b="1" dirty="0">
                <a:effectLst/>
                <a:latin typeface="Arial" panose="020B0604020202020204" pitchFamily="34" charset="0"/>
                <a:ea typeface="Calibri" panose="020F0502020204030204" pitchFamily="34" charset="0"/>
                <a:cs typeface="Arial" panose="020B0604020202020204" pitchFamily="34" charset="0"/>
              </a:rPr>
              <a:t> освіти </a:t>
            </a:r>
            <a:r>
              <a:rPr lang="ru-RU" sz="2400" b="1" dirty="0" err="1">
                <a:effectLst/>
                <a:latin typeface="Arial" panose="020B0604020202020204" pitchFamily="34" charset="0"/>
                <a:ea typeface="Calibri" panose="020F0502020204030204" pitchFamily="34" charset="0"/>
                <a:cs typeface="Arial" panose="020B0604020202020204" pitchFamily="34" charset="0"/>
              </a:rPr>
              <a:t>щодо</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створення</a:t>
            </a:r>
            <a:r>
              <a:rPr lang="ru-RU" sz="2400" b="1" dirty="0">
                <a:effectLst/>
                <a:latin typeface="Arial" panose="020B0604020202020204" pitchFamily="34" charset="0"/>
                <a:ea typeface="Calibri" panose="020F0502020204030204" pitchFamily="34" charset="0"/>
                <a:cs typeface="Arial" panose="020B0604020202020204" pitchFamily="34" charset="0"/>
              </a:rPr>
              <a:t> та </a:t>
            </a:r>
            <a:r>
              <a:rPr lang="ru-RU" sz="2400" b="1" dirty="0" err="1">
                <a:effectLst/>
                <a:latin typeface="Arial" panose="020B0604020202020204" pitchFamily="34" charset="0"/>
                <a:ea typeface="Calibri" panose="020F0502020204030204" pitchFamily="34" charset="0"/>
                <a:cs typeface="Arial" panose="020B0604020202020204" pitchFamily="34" charset="0"/>
              </a:rPr>
              <a:t>використання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викладачами</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навчальних</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відео</a:t>
            </a:r>
            <a:r>
              <a:rPr lang="ru-RU" sz="2400" b="1" dirty="0">
                <a:effectLst/>
                <a:latin typeface="Arial" panose="020B0604020202020204" pitchFamily="34" charset="0"/>
                <a:ea typeface="Calibri" panose="020F0502020204030204" pitchFamily="34" charset="0"/>
                <a:cs typeface="Arial" panose="020B0604020202020204" pitchFamily="34" charset="0"/>
              </a:rPr>
              <a:t> </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5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52390249-8679-4AFA-88BA-D4442734BDE3}"/>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E308188D-2A19-4FE6-AECD-DB14B0331930}"/>
              </a:ext>
            </a:extLst>
          </p:cNvPr>
          <p:cNvSpPr>
            <a:spLocks noGrp="1"/>
          </p:cNvSpPr>
          <p:nvPr>
            <p:ph type="sldNum" sz="quarter" idx="12"/>
          </p:nvPr>
        </p:nvSpPr>
        <p:spPr/>
        <p:txBody>
          <a:bodyPr/>
          <a:lstStyle/>
          <a:p>
            <a:fld id="{901F93F9-A580-4818-98DC-747E4F53BC03}" type="slidenum">
              <a:rPr lang="uk-UA" smtClean="0"/>
              <a:t>36</a:t>
            </a:fld>
            <a:endParaRPr lang="uk-UA"/>
          </a:p>
        </p:txBody>
      </p:sp>
      <p:graphicFrame>
        <p:nvGraphicFramePr>
          <p:cNvPr id="4" name="Диаграмма 1">
            <a:extLst>
              <a:ext uri="{FF2B5EF4-FFF2-40B4-BE49-F238E27FC236}">
                <a16:creationId xmlns:a16="http://schemas.microsoft.com/office/drawing/2014/main" id="{6DF59131-1A00-4D3B-8D3F-16798A21F41A}"/>
              </a:ext>
            </a:extLst>
          </p:cNvPr>
          <p:cNvGraphicFramePr/>
          <p:nvPr>
            <p:extLst>
              <p:ext uri="{D42A27DB-BD31-4B8C-83A1-F6EECF244321}">
                <p14:modId xmlns:p14="http://schemas.microsoft.com/office/powerpoint/2010/main" val="502123772"/>
              </p:ext>
            </p:extLst>
          </p:nvPr>
        </p:nvGraphicFramePr>
        <p:xfrm>
          <a:off x="978875" y="1543050"/>
          <a:ext cx="9684435" cy="4660802"/>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DA625445-0D4E-4690-963E-490D16E44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7" name="TextBox 6">
            <a:extLst>
              <a:ext uri="{FF2B5EF4-FFF2-40B4-BE49-F238E27FC236}">
                <a16:creationId xmlns:a16="http://schemas.microsoft.com/office/drawing/2014/main" id="{E7113577-5143-498E-81F2-CC26DCBC0CCF}"/>
              </a:ext>
            </a:extLst>
          </p:cNvPr>
          <p:cNvSpPr txBox="1"/>
          <p:nvPr/>
        </p:nvSpPr>
        <p:spPr>
          <a:xfrm>
            <a:off x="2451652" y="330982"/>
            <a:ext cx="6947656" cy="1200329"/>
          </a:xfrm>
          <a:prstGeom prst="rect">
            <a:avLst/>
          </a:prstGeom>
          <a:noFill/>
        </p:spPr>
        <p:txBody>
          <a:bodyPr wrap="square">
            <a:spAutoFit/>
          </a:bodyPr>
          <a:lstStyle/>
          <a:p>
            <a:pPr algn="ctr"/>
            <a:r>
              <a:rPr lang="ru-RU" sz="2400" b="1" dirty="0" err="1">
                <a:effectLst/>
                <a:latin typeface="Arial" panose="020B0604020202020204" pitchFamily="34" charset="0"/>
                <a:ea typeface="Calibri" panose="020F0502020204030204" pitchFamily="34" charset="0"/>
                <a:cs typeface="Arial" panose="020B0604020202020204" pitchFamily="34" charset="0"/>
              </a:rPr>
              <a:t>Види</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освітньої</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діяльності</a:t>
            </a:r>
            <a:r>
              <a:rPr lang="ru-RU" sz="2400" b="1" dirty="0">
                <a:effectLst/>
                <a:latin typeface="Arial" panose="020B0604020202020204" pitchFamily="34" charset="0"/>
                <a:ea typeface="Calibri" panose="020F0502020204030204" pitchFamily="34" charset="0"/>
                <a:cs typeface="Arial" panose="020B0604020202020204" pitchFamily="34" charset="0"/>
              </a:rPr>
              <a:t>, на </a:t>
            </a:r>
            <a:r>
              <a:rPr lang="ru-RU" sz="2400" b="1" dirty="0" err="1">
                <a:effectLst/>
                <a:latin typeface="Arial" panose="020B0604020202020204" pitchFamily="34" charset="0"/>
                <a:ea typeface="Calibri" panose="020F0502020204030204" pitchFamily="34" charset="0"/>
                <a:cs typeface="Arial" panose="020B0604020202020204" pitchFamily="34" charset="0"/>
              </a:rPr>
              <a:t>яких</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доцільно</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використовувати</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відео</a:t>
            </a:r>
            <a:r>
              <a:rPr lang="ru-RU" sz="2400" b="1" dirty="0">
                <a:effectLst/>
                <a:latin typeface="Arial" panose="020B0604020202020204" pitchFamily="34" charset="0"/>
                <a:ea typeface="Calibri" panose="020F0502020204030204" pitchFamily="34" charset="0"/>
                <a:cs typeface="Arial" panose="020B0604020202020204" pitchFamily="34" charset="0"/>
              </a:rPr>
              <a:t> в </a:t>
            </a:r>
            <a:r>
              <a:rPr lang="ru-RU" sz="2400" b="1" dirty="0" err="1">
                <a:effectLst/>
                <a:latin typeface="Arial" panose="020B0604020202020204" pitchFamily="34" charset="0"/>
                <a:ea typeface="Calibri" panose="020F0502020204030204" pitchFamily="34" charset="0"/>
                <a:cs typeface="Arial" panose="020B0604020202020204" pitchFamily="34" charset="0"/>
              </a:rPr>
              <a:t>освітньому</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процесі</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786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E8ADE48F-5475-43A1-AFBE-77C5AB9608EF}"/>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1503CF29-44C5-4F7D-9D02-D411B7CC23D9}"/>
              </a:ext>
            </a:extLst>
          </p:cNvPr>
          <p:cNvSpPr>
            <a:spLocks noGrp="1"/>
          </p:cNvSpPr>
          <p:nvPr>
            <p:ph type="sldNum" sz="quarter" idx="12"/>
          </p:nvPr>
        </p:nvSpPr>
        <p:spPr/>
        <p:txBody>
          <a:bodyPr/>
          <a:lstStyle/>
          <a:p>
            <a:fld id="{901F93F9-A580-4818-98DC-747E4F53BC03}" type="slidenum">
              <a:rPr lang="uk-UA" smtClean="0"/>
              <a:t>37</a:t>
            </a:fld>
            <a:endParaRPr lang="uk-UA"/>
          </a:p>
        </p:txBody>
      </p:sp>
      <p:graphicFrame>
        <p:nvGraphicFramePr>
          <p:cNvPr id="4" name="Диаграмма 5">
            <a:extLst>
              <a:ext uri="{FF2B5EF4-FFF2-40B4-BE49-F238E27FC236}">
                <a16:creationId xmlns:a16="http://schemas.microsoft.com/office/drawing/2014/main" id="{DEAFF15D-C978-4814-B059-498631930CED}"/>
              </a:ext>
            </a:extLst>
          </p:cNvPr>
          <p:cNvGraphicFramePr/>
          <p:nvPr>
            <p:extLst>
              <p:ext uri="{D42A27DB-BD31-4B8C-83A1-F6EECF244321}">
                <p14:modId xmlns:p14="http://schemas.microsoft.com/office/powerpoint/2010/main" val="447573047"/>
              </p:ext>
            </p:extLst>
          </p:nvPr>
        </p:nvGraphicFramePr>
        <p:xfrm>
          <a:off x="2180604" y="1789248"/>
          <a:ext cx="7440475" cy="4517631"/>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CC442304-DCD6-4EB3-AD84-06034DFF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
        <p:nvSpPr>
          <p:cNvPr id="7" name="TextBox 6">
            <a:extLst>
              <a:ext uri="{FF2B5EF4-FFF2-40B4-BE49-F238E27FC236}">
                <a16:creationId xmlns:a16="http://schemas.microsoft.com/office/drawing/2014/main" id="{CA03C9FB-4C87-4185-A365-070E5D354214}"/>
              </a:ext>
            </a:extLst>
          </p:cNvPr>
          <p:cNvSpPr txBox="1"/>
          <p:nvPr/>
        </p:nvSpPr>
        <p:spPr>
          <a:xfrm>
            <a:off x="3163956" y="551121"/>
            <a:ext cx="6142382" cy="954107"/>
          </a:xfrm>
          <a:prstGeom prst="rect">
            <a:avLst/>
          </a:prstGeom>
          <a:noFill/>
        </p:spPr>
        <p:txBody>
          <a:bodyPr wrap="square">
            <a:spAutoFit/>
          </a:bodyPr>
          <a:lstStyle/>
          <a:p>
            <a:pPr algn="ctr"/>
            <a:r>
              <a:rPr lang="ru-RU" sz="2800" dirty="0" err="1">
                <a:effectLst/>
                <a:latin typeface="Arial" panose="020B0604020202020204" pitchFamily="34" charset="0"/>
                <a:ea typeface="Calibri" panose="020F0502020204030204" pitchFamily="34" charset="0"/>
                <a:cs typeface="Arial" panose="020B0604020202020204" pitchFamily="34" charset="0"/>
              </a:rPr>
              <a:t>Засвоювання</a:t>
            </a:r>
            <a:r>
              <a:rPr lang="ru-RU" sz="2800" dirty="0">
                <a:effectLst/>
                <a:latin typeface="Arial" panose="020B0604020202020204" pitchFamily="34" charset="0"/>
                <a:ea typeface="Calibri" panose="020F0502020204030204" pitchFamily="34" charset="0"/>
                <a:cs typeface="Arial" panose="020B0604020202020204" pitchFamily="34" charset="0"/>
              </a:rPr>
              <a:t> </a:t>
            </a:r>
            <a:r>
              <a:rPr lang="ru-RU" sz="2800" dirty="0" err="1">
                <a:effectLst/>
                <a:latin typeface="Arial" panose="020B0604020202020204" pitchFamily="34" charset="0"/>
                <a:ea typeface="Calibri" panose="020F0502020204030204" pitchFamily="34" charset="0"/>
                <a:cs typeface="Arial" panose="020B0604020202020204" pitchFamily="34" charset="0"/>
              </a:rPr>
              <a:t>освітнього</a:t>
            </a:r>
            <a:r>
              <a:rPr lang="ru-RU" sz="2800" dirty="0">
                <a:effectLst/>
                <a:latin typeface="Arial" panose="020B0604020202020204" pitchFamily="34" charset="0"/>
                <a:ea typeface="Calibri" panose="020F0502020204030204" pitchFamily="34" charset="0"/>
                <a:cs typeface="Arial" panose="020B0604020202020204" pitchFamily="34" charset="0"/>
              </a:rPr>
              <a:t> </a:t>
            </a:r>
            <a:r>
              <a:rPr lang="ru-RU" sz="2800" dirty="0" err="1">
                <a:effectLst/>
                <a:latin typeface="Arial" panose="020B0604020202020204" pitchFamily="34" charset="0"/>
                <a:ea typeface="Calibri" panose="020F0502020204030204" pitchFamily="34" charset="0"/>
                <a:cs typeface="Arial" panose="020B0604020202020204" pitchFamily="34" charset="0"/>
              </a:rPr>
              <a:t>матеріалу</a:t>
            </a:r>
            <a:r>
              <a:rPr lang="ru-RU" sz="2800" dirty="0">
                <a:effectLst/>
                <a:latin typeface="Arial" panose="020B0604020202020204" pitchFamily="34" charset="0"/>
                <a:ea typeface="Calibri" panose="020F0502020204030204" pitchFamily="34" charset="0"/>
                <a:cs typeface="Arial" panose="020B0604020202020204" pitchFamily="34" charset="0"/>
              </a:rPr>
              <a:t> </a:t>
            </a:r>
            <a:r>
              <a:rPr lang="ru-RU" sz="2800" dirty="0" err="1">
                <a:effectLst/>
                <a:latin typeface="Arial" panose="020B0604020202020204" pitchFamily="34" charset="0"/>
                <a:ea typeface="Calibri" panose="020F0502020204030204" pitchFamily="34" charset="0"/>
                <a:cs typeface="Arial" panose="020B0604020202020204" pitchFamily="34" charset="0"/>
              </a:rPr>
              <a:t>здобувачами</a:t>
            </a:r>
            <a:r>
              <a:rPr lang="ru-RU" sz="2800" dirty="0">
                <a:effectLst/>
                <a:latin typeface="Arial" panose="020B0604020202020204" pitchFamily="34" charset="0"/>
                <a:ea typeface="Calibri" panose="020F0502020204030204" pitchFamily="34" charset="0"/>
                <a:cs typeface="Arial" panose="020B0604020202020204" pitchFamily="34" charset="0"/>
              </a:rPr>
              <a:t> освіти</a:t>
            </a:r>
            <a:endParaRPr lang="uk-U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311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70F134E8-BA2D-4A51-B49F-D72E0DC7F3C9}"/>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DD413F47-2A2F-4EBD-B3DB-82CD862D7042}"/>
              </a:ext>
            </a:extLst>
          </p:cNvPr>
          <p:cNvSpPr>
            <a:spLocks noGrp="1"/>
          </p:cNvSpPr>
          <p:nvPr>
            <p:ph type="sldNum" sz="quarter" idx="12"/>
          </p:nvPr>
        </p:nvSpPr>
        <p:spPr/>
        <p:txBody>
          <a:bodyPr/>
          <a:lstStyle/>
          <a:p>
            <a:fld id="{901F93F9-A580-4818-98DC-747E4F53BC03}" type="slidenum">
              <a:rPr lang="uk-UA" smtClean="0"/>
              <a:t>38</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E840E380-4CB9-4515-9930-4DA94401E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4157" cy="855303"/>
          </a:xfrm>
          <a:prstGeom prst="rect">
            <a:avLst/>
          </a:prstGeom>
        </p:spPr>
      </p:pic>
    </p:spTree>
    <p:extLst>
      <p:ext uri="{BB962C8B-B14F-4D97-AF65-F5344CB8AC3E}">
        <p14:creationId xmlns:p14="http://schemas.microsoft.com/office/powerpoint/2010/main" val="321265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4A113E-D208-4EF0-8BAB-25FDD2E588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0814"/>
            <a:ext cx="0" cy="3710227"/>
          </a:xfrm>
          <a:prstGeom prst="line">
            <a:avLst/>
          </a:prstGeom>
          <a:ln w="19050">
            <a:solidFill>
              <a:srgbClr val="1155AF"/>
            </a:solidFill>
          </a:ln>
        </p:spPr>
        <p:style>
          <a:lnRef idx="1">
            <a:schemeClr val="accent1"/>
          </a:lnRef>
          <a:fillRef idx="0">
            <a:schemeClr val="accent1"/>
          </a:fillRef>
          <a:effectRef idx="0">
            <a:schemeClr val="accent1"/>
          </a:effectRef>
          <a:fontRef idx="minor">
            <a:schemeClr val="tx1"/>
          </a:fontRef>
        </p:style>
      </p:cxnSp>
      <p:pic>
        <p:nvPicPr>
          <p:cNvPr id="5" name="Рисунок 4" descr="Зображення, що містить текст&#10;&#10;Автоматично згенерований опис">
            <a:extLst>
              <a:ext uri="{FF2B5EF4-FFF2-40B4-BE49-F238E27FC236}">
                <a16:creationId xmlns:a16="http://schemas.microsoft.com/office/drawing/2014/main" id="{53D5D9A4-B1C7-469C-B275-132C4256F818}"/>
              </a:ext>
            </a:extLst>
          </p:cNvPr>
          <p:cNvPicPr/>
          <p:nvPr/>
        </p:nvPicPr>
        <p:blipFill>
          <a:blip r:embed="rId2">
            <a:extLst>
              <a:ext uri="{28A0092B-C50C-407E-A947-70E740481C1C}">
                <a14:useLocalDpi xmlns:a14="http://schemas.microsoft.com/office/drawing/2010/main" val="0"/>
              </a:ext>
            </a:extLst>
          </a:blip>
          <a:stretch>
            <a:fillRect/>
          </a:stretch>
        </p:blipFill>
        <p:spPr>
          <a:xfrm>
            <a:off x="1115616" y="1130975"/>
            <a:ext cx="6181688" cy="4589903"/>
          </a:xfrm>
          <a:prstGeom prst="rect">
            <a:avLst/>
          </a:prstGeom>
        </p:spPr>
      </p:pic>
      <p:cxnSp>
        <p:nvCxnSpPr>
          <p:cNvPr id="12" name="Straight Connector 11">
            <a:extLst>
              <a:ext uri="{FF2B5EF4-FFF2-40B4-BE49-F238E27FC236}">
                <a16:creationId xmlns:a16="http://schemas.microsoft.com/office/drawing/2014/main" id="{2FE16547-5205-4F0E-B809-89D18FF4C8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9896" y="1573887"/>
            <a:ext cx="0" cy="3710227"/>
          </a:xfrm>
          <a:prstGeom prst="line">
            <a:avLst/>
          </a:prstGeom>
          <a:ln w="19050">
            <a:solidFill>
              <a:srgbClr val="1155AF"/>
            </a:solidFill>
          </a:ln>
        </p:spPr>
        <p:style>
          <a:lnRef idx="1">
            <a:schemeClr val="accent1"/>
          </a:lnRef>
          <a:fillRef idx="0">
            <a:schemeClr val="accent1"/>
          </a:fillRef>
          <a:effectRef idx="0">
            <a:schemeClr val="accent1"/>
          </a:effectRef>
          <a:fontRef idx="minor">
            <a:schemeClr val="tx1"/>
          </a:fontRef>
        </p:style>
      </p:cxn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A2AEFA71-D9DE-4C4B-A5DE-FA621910E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008" y="1947210"/>
            <a:ext cx="3299247" cy="2957434"/>
          </a:xfrm>
          <a:prstGeom prst="rect">
            <a:avLst/>
          </a:prstGeom>
        </p:spPr>
      </p:pic>
      <p:sp>
        <p:nvSpPr>
          <p:cNvPr id="2" name="Місце для нижнього колонтитула 1">
            <a:extLst>
              <a:ext uri="{FF2B5EF4-FFF2-40B4-BE49-F238E27FC236}">
                <a16:creationId xmlns:a16="http://schemas.microsoft.com/office/drawing/2014/main" id="{2D9CCBD1-5B7E-4A6D-B509-FE0EE119CDDA}"/>
              </a:ext>
            </a:extLst>
          </p:cNvPr>
          <p:cNvSpPr>
            <a:spLocks noGrp="1"/>
          </p:cNvSpPr>
          <p:nvPr>
            <p:ph type="ftr" sz="quarter" idx="11"/>
          </p:nvPr>
        </p:nvSpPr>
        <p:spPr>
          <a:xfrm>
            <a:off x="4038600" y="6356350"/>
            <a:ext cx="4114800" cy="365125"/>
          </a:xfrm>
        </p:spPr>
        <p:txBody>
          <a:bodyPr>
            <a:normAutofit/>
          </a:bodyPr>
          <a:lstStyle/>
          <a:p>
            <a:endParaRPr lang="uk-UA"/>
          </a:p>
        </p:txBody>
      </p:sp>
      <p:sp>
        <p:nvSpPr>
          <p:cNvPr id="3" name="Місце для номера слайда 2">
            <a:extLst>
              <a:ext uri="{FF2B5EF4-FFF2-40B4-BE49-F238E27FC236}">
                <a16:creationId xmlns:a16="http://schemas.microsoft.com/office/drawing/2014/main" id="{8D76317C-5672-43C6-99A2-4D733F218745}"/>
              </a:ext>
            </a:extLst>
          </p:cNvPr>
          <p:cNvSpPr>
            <a:spLocks noGrp="1"/>
          </p:cNvSpPr>
          <p:nvPr>
            <p:ph type="sldNum" sz="quarter" idx="12"/>
          </p:nvPr>
        </p:nvSpPr>
        <p:spPr>
          <a:xfrm>
            <a:off x="8610600" y="6356350"/>
            <a:ext cx="2743200" cy="365125"/>
          </a:xfrm>
        </p:spPr>
        <p:txBody>
          <a:bodyPr>
            <a:normAutofit/>
          </a:bodyPr>
          <a:lstStyle/>
          <a:p>
            <a:pPr>
              <a:spcAft>
                <a:spcPts val="600"/>
              </a:spcAft>
            </a:pPr>
            <a:fld id="{901F93F9-A580-4818-98DC-747E4F53BC03}" type="slidenum">
              <a:rPr lang="uk-UA" smtClean="0"/>
              <a:pPr>
                <a:spcAft>
                  <a:spcPts val="600"/>
                </a:spcAft>
              </a:pPr>
              <a:t>4</a:t>
            </a:fld>
            <a:endParaRPr lang="uk-UA"/>
          </a:p>
        </p:txBody>
      </p:sp>
    </p:spTree>
    <p:extLst>
      <p:ext uri="{BB962C8B-B14F-4D97-AF65-F5344CB8AC3E}">
        <p14:creationId xmlns:p14="http://schemas.microsoft.com/office/powerpoint/2010/main" val="60926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A90B1116-0EA5-4E66-8DC8-9A43506F5A97}"/>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CFA78FE8-C6E8-4C13-830F-EB6CF354B51D}"/>
              </a:ext>
            </a:extLst>
          </p:cNvPr>
          <p:cNvSpPr>
            <a:spLocks noGrp="1"/>
          </p:cNvSpPr>
          <p:nvPr>
            <p:ph type="sldNum" sz="quarter" idx="12"/>
          </p:nvPr>
        </p:nvSpPr>
        <p:spPr/>
        <p:txBody>
          <a:bodyPr/>
          <a:lstStyle/>
          <a:p>
            <a:fld id="{901F93F9-A580-4818-98DC-747E4F53BC03}" type="slidenum">
              <a:rPr lang="uk-UA" smtClean="0"/>
              <a:t>5</a:t>
            </a:fld>
            <a:endParaRPr lang="uk-UA"/>
          </a:p>
        </p:txBody>
      </p:sp>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80A12481-2B54-4832-BF59-F735E4EBA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pic>
        <p:nvPicPr>
          <p:cNvPr id="6" name="Рисунок 5">
            <a:extLst>
              <a:ext uri="{FF2B5EF4-FFF2-40B4-BE49-F238E27FC236}">
                <a16:creationId xmlns:a16="http://schemas.microsoft.com/office/drawing/2014/main" id="{715B5D8E-CE33-4F08-9450-928E379C9343}"/>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2807676" y="1171250"/>
            <a:ext cx="7174524" cy="5426495"/>
          </a:xfrm>
          <a:prstGeom prst="rect">
            <a:avLst/>
          </a:prstGeom>
          <a:effectLst>
            <a:softEdge rad="279400"/>
          </a:effectLst>
        </p:spPr>
      </p:pic>
      <p:sp>
        <p:nvSpPr>
          <p:cNvPr id="9" name="TextBox 8">
            <a:extLst>
              <a:ext uri="{FF2B5EF4-FFF2-40B4-BE49-F238E27FC236}">
                <a16:creationId xmlns:a16="http://schemas.microsoft.com/office/drawing/2014/main" id="{F47BCA92-BDE2-4FC7-A989-F786BBA17BF8}"/>
              </a:ext>
            </a:extLst>
          </p:cNvPr>
          <p:cNvSpPr txBox="1"/>
          <p:nvPr/>
        </p:nvSpPr>
        <p:spPr>
          <a:xfrm>
            <a:off x="3049250" y="486205"/>
            <a:ext cx="6093500" cy="461665"/>
          </a:xfrm>
          <a:prstGeom prst="rect">
            <a:avLst/>
          </a:prstGeom>
          <a:noFill/>
        </p:spPr>
        <p:txBody>
          <a:bodyPr wrap="square">
            <a:spAutoFit/>
          </a:bodyPr>
          <a:lstStyle/>
          <a:p>
            <a:pPr algn="ctr"/>
            <a:r>
              <a:rPr lang="ru-RU" sz="2400" b="1" dirty="0" err="1">
                <a:effectLst/>
                <a:latin typeface="Arial" panose="020B0604020202020204" pitchFamily="34" charset="0"/>
                <a:ea typeface="Calibri" panose="020F0502020204030204" pitchFamily="34" charset="0"/>
                <a:cs typeface="Arial" panose="020B0604020202020204" pitchFamily="34" charset="0"/>
              </a:rPr>
              <a:t>Якість</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навчальних</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матеріалів</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64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643EAD53-0CF4-4FE1-B148-464F05084179}"/>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4B81C076-A255-4C7E-8AD0-76B021612861}"/>
              </a:ext>
            </a:extLst>
          </p:cNvPr>
          <p:cNvSpPr>
            <a:spLocks noGrp="1"/>
          </p:cNvSpPr>
          <p:nvPr>
            <p:ph type="sldNum" sz="quarter" idx="12"/>
          </p:nvPr>
        </p:nvSpPr>
        <p:spPr/>
        <p:txBody>
          <a:bodyPr/>
          <a:lstStyle/>
          <a:p>
            <a:fld id="{901F93F9-A580-4818-98DC-747E4F53BC03}" type="slidenum">
              <a:rPr lang="uk-UA" smtClean="0"/>
              <a:t>6</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643CE13B-8405-420D-A664-BD97FAE01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pic>
        <p:nvPicPr>
          <p:cNvPr id="5" name="Рисунок 4">
            <a:extLst>
              <a:ext uri="{FF2B5EF4-FFF2-40B4-BE49-F238E27FC236}">
                <a16:creationId xmlns:a16="http://schemas.microsoft.com/office/drawing/2014/main" id="{29289559-2770-4EEB-BF72-12960919A6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14142" y="1769648"/>
            <a:ext cx="7469944" cy="4951827"/>
          </a:xfrm>
          <a:prstGeom prst="rect">
            <a:avLst/>
          </a:prstGeom>
          <a:effectLst>
            <a:softEdge rad="469900"/>
          </a:effectLst>
        </p:spPr>
      </p:pic>
      <p:sp>
        <p:nvSpPr>
          <p:cNvPr id="7" name="TextBox 6">
            <a:extLst>
              <a:ext uri="{FF2B5EF4-FFF2-40B4-BE49-F238E27FC236}">
                <a16:creationId xmlns:a16="http://schemas.microsoft.com/office/drawing/2014/main" id="{17C68019-F4D5-43A1-8049-72DFE6DBD918}"/>
              </a:ext>
            </a:extLst>
          </p:cNvPr>
          <p:cNvSpPr txBox="1"/>
          <p:nvPr/>
        </p:nvSpPr>
        <p:spPr>
          <a:xfrm>
            <a:off x="3273073" y="569319"/>
            <a:ext cx="6352081" cy="1200329"/>
          </a:xfrm>
          <a:prstGeom prst="rect">
            <a:avLst/>
          </a:prstGeom>
          <a:noFill/>
        </p:spPr>
        <p:txBody>
          <a:bodyPr wrap="square">
            <a:spAutoFit/>
          </a:bodyPr>
          <a:lstStyle/>
          <a:p>
            <a:pPr algn="ctr"/>
            <a:r>
              <a:rPr lang="ru-RU" sz="2400" b="1" dirty="0" err="1">
                <a:effectLst/>
                <a:latin typeface="Arial" panose="020B0604020202020204" pitchFamily="34" charset="0"/>
                <a:ea typeface="Calibri" panose="020F0502020204030204" pitchFamily="34" charset="0"/>
                <a:cs typeface="Arial" panose="020B0604020202020204" pitchFamily="34" charset="0"/>
              </a:rPr>
              <a:t>Оцінка</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ефективності</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застосування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різних</a:t>
            </a:r>
            <a:r>
              <a:rPr lang="ru-RU" sz="2400" b="1" dirty="0">
                <a:effectLst/>
                <a:latin typeface="Arial" panose="020B0604020202020204" pitchFamily="34" charset="0"/>
                <a:ea typeface="Calibri" panose="020F0502020204030204" pitchFamily="34" charset="0"/>
                <a:cs typeface="Arial" panose="020B0604020202020204" pitchFamily="34" charset="0"/>
              </a:rPr>
              <a:t> технологій </a:t>
            </a:r>
            <a:r>
              <a:rPr lang="ru-RU" sz="2400" b="1" dirty="0" err="1">
                <a:effectLst/>
                <a:latin typeface="Arial" panose="020B0604020202020204" pitchFamily="34" charset="0"/>
                <a:ea typeface="Calibri" panose="020F0502020204030204" pitchFamily="34" charset="0"/>
                <a:cs typeface="Arial" panose="020B0604020202020204" pitchFamily="34" charset="0"/>
              </a:rPr>
              <a:t>під</a:t>
            </a:r>
            <a:r>
              <a:rPr lang="ru-RU" sz="2400" b="1" dirty="0">
                <a:effectLst/>
                <a:latin typeface="Arial" panose="020B0604020202020204" pitchFamily="34" charset="0"/>
                <a:ea typeface="Calibri" panose="020F0502020204030204" pitchFamily="34" charset="0"/>
                <a:cs typeface="Arial" panose="020B0604020202020204" pitchFamily="34" charset="0"/>
              </a:rPr>
              <a:t> час </a:t>
            </a:r>
            <a:r>
              <a:rPr lang="ru-RU" sz="2400" b="1" dirty="0" err="1">
                <a:effectLst/>
                <a:latin typeface="Arial" panose="020B0604020202020204" pitchFamily="34" charset="0"/>
                <a:ea typeface="Calibri" panose="020F0502020204030204" pitchFamily="34" charset="0"/>
                <a:cs typeface="Arial" panose="020B0604020202020204" pitchFamily="34" charset="0"/>
              </a:rPr>
              <a:t>навчання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дистанційно</a:t>
            </a:r>
            <a:r>
              <a:rPr lang="ru-RU" sz="2400" b="1" dirty="0">
                <a:effectLst/>
                <a:latin typeface="Arial" panose="020B0604020202020204" pitchFamily="34" charset="0"/>
                <a:ea typeface="Calibri" panose="020F0502020204030204" pitchFamily="34" charset="0"/>
                <a:cs typeface="Arial" panose="020B0604020202020204" pitchFamily="34" charset="0"/>
              </a:rPr>
              <a:t> </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92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D909D65E-DDD6-4EC6-BE7A-9CE5A35F4F07}"/>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78EF8B17-DE0D-49C4-9348-E7CB2A82908B}"/>
              </a:ext>
            </a:extLst>
          </p:cNvPr>
          <p:cNvSpPr>
            <a:spLocks noGrp="1"/>
          </p:cNvSpPr>
          <p:nvPr>
            <p:ph type="sldNum" sz="quarter" idx="12"/>
          </p:nvPr>
        </p:nvSpPr>
        <p:spPr/>
        <p:txBody>
          <a:bodyPr/>
          <a:lstStyle/>
          <a:p>
            <a:fld id="{901F93F9-A580-4818-98DC-747E4F53BC03}" type="slidenum">
              <a:rPr lang="uk-UA" smtClean="0"/>
              <a:t>7</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B45675AE-BFCE-417C-965C-193303CC7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pic>
        <p:nvPicPr>
          <p:cNvPr id="5" name="Рисунок 4">
            <a:extLst>
              <a:ext uri="{FF2B5EF4-FFF2-40B4-BE49-F238E27FC236}">
                <a16:creationId xmlns:a16="http://schemas.microsoft.com/office/drawing/2014/main" id="{0D08F7A5-1B20-4F50-B2C6-B2AA974752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4845" y="1923957"/>
            <a:ext cx="9238955" cy="4751882"/>
          </a:xfrm>
          <a:prstGeom prst="rect">
            <a:avLst/>
          </a:prstGeom>
          <a:noFill/>
          <a:ln>
            <a:noFill/>
          </a:ln>
          <a:effectLst>
            <a:softEdge rad="127000"/>
          </a:effectLst>
        </p:spPr>
      </p:pic>
      <p:sp>
        <p:nvSpPr>
          <p:cNvPr id="7" name="TextBox 6">
            <a:extLst>
              <a:ext uri="{FF2B5EF4-FFF2-40B4-BE49-F238E27FC236}">
                <a16:creationId xmlns:a16="http://schemas.microsoft.com/office/drawing/2014/main" id="{4B6ECF80-5DD2-4DAC-873E-4A5311663D05}"/>
              </a:ext>
            </a:extLst>
          </p:cNvPr>
          <p:cNvSpPr txBox="1"/>
          <p:nvPr/>
        </p:nvSpPr>
        <p:spPr>
          <a:xfrm>
            <a:off x="3481465" y="527587"/>
            <a:ext cx="6093500" cy="1200329"/>
          </a:xfrm>
          <a:prstGeom prst="rect">
            <a:avLst/>
          </a:prstGeom>
          <a:noFill/>
        </p:spPr>
        <p:txBody>
          <a:bodyPr wrap="square">
            <a:spAutoFit/>
          </a:bodyPr>
          <a:lstStyle/>
          <a:p>
            <a:pPr algn="ctr"/>
            <a:r>
              <a:rPr lang="ru-RU" sz="2400" b="1" dirty="0" err="1">
                <a:latin typeface="Arial" panose="020B0604020202020204" pitchFamily="34" charset="0"/>
                <a:ea typeface="Calibri" panose="020F0502020204030204" pitchFamily="34" charset="0"/>
                <a:cs typeface="Arial" panose="020B0604020202020204" pitchFamily="34" charset="0"/>
              </a:rPr>
              <a:t>О</a:t>
            </a:r>
            <a:r>
              <a:rPr lang="ru-RU" sz="2400" b="1" dirty="0" err="1">
                <a:effectLst/>
                <a:latin typeface="Arial" panose="020B0604020202020204" pitchFamily="34" charset="0"/>
                <a:ea typeface="Calibri" panose="020F0502020204030204" pitchFamily="34" charset="0"/>
                <a:cs typeface="Arial" panose="020B0604020202020204" pitchFamily="34" charset="0"/>
              </a:rPr>
              <a:t>цінювання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якості</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вищої</a:t>
            </a:r>
            <a:r>
              <a:rPr lang="ru-RU" sz="2400" b="1" dirty="0">
                <a:effectLst/>
                <a:latin typeface="Arial" panose="020B0604020202020204" pitchFamily="34" charset="0"/>
                <a:ea typeface="Calibri" panose="020F0502020204030204" pitchFamily="34" charset="0"/>
                <a:cs typeface="Arial" panose="020B0604020202020204" pitchFamily="34" charset="0"/>
              </a:rPr>
              <a:t> освіти, </a:t>
            </a:r>
            <a:r>
              <a:rPr lang="ru-RU" sz="2400" b="1" dirty="0" err="1">
                <a:effectLst/>
                <a:latin typeface="Arial" panose="020B0604020202020204" pitchFamily="34" charset="0"/>
                <a:ea typeface="Calibri" panose="020F0502020204030204" pitchFamily="34" charset="0"/>
                <a:cs typeface="Arial" panose="020B0604020202020204" pitchFamily="34" charset="0"/>
              </a:rPr>
              <a:t>здобуття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якої</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відбулось</a:t>
            </a:r>
            <a:r>
              <a:rPr lang="ru-RU" sz="2400" b="1" dirty="0">
                <a:effectLst/>
                <a:latin typeface="Arial" panose="020B0604020202020204" pitchFamily="34" charset="0"/>
                <a:ea typeface="Calibri" panose="020F0502020204030204" pitchFamily="34" charset="0"/>
                <a:cs typeface="Arial" panose="020B0604020202020204" pitchFamily="34" charset="0"/>
              </a:rPr>
              <a:t> у межах </a:t>
            </a:r>
            <a:r>
              <a:rPr lang="ru-RU" sz="2400" b="1" dirty="0" err="1">
                <a:effectLst/>
                <a:latin typeface="Arial" panose="020B0604020202020204" pitchFamily="34" charset="0"/>
                <a:ea typeface="Calibri" panose="020F0502020204030204" pitchFamily="34" charset="0"/>
                <a:cs typeface="Arial" panose="020B0604020202020204" pitchFamily="34" charset="0"/>
              </a:rPr>
              <a:t>денної</a:t>
            </a:r>
            <a:r>
              <a:rPr lang="ru-RU" sz="2400" b="1" dirty="0">
                <a:effectLst/>
                <a:latin typeface="Arial" panose="020B0604020202020204" pitchFamily="34" charset="0"/>
                <a:ea typeface="Calibri" panose="020F0502020204030204" pitchFamily="34" charset="0"/>
                <a:cs typeface="Arial" panose="020B0604020202020204" pitchFamily="34" charset="0"/>
              </a:rPr>
              <a:t> та </a:t>
            </a:r>
            <a:r>
              <a:rPr lang="ru-RU" sz="2400" b="1" dirty="0" err="1">
                <a:effectLst/>
                <a:latin typeface="Arial" panose="020B0604020202020204" pitchFamily="34" charset="0"/>
                <a:ea typeface="Calibri" panose="020F0502020204030204" pitchFamily="34" charset="0"/>
                <a:cs typeface="Arial" panose="020B0604020202020204" pitchFamily="34" charset="0"/>
              </a:rPr>
              <a:t>дистанційної</a:t>
            </a:r>
            <a:r>
              <a:rPr lang="ru-RU" sz="2400" b="1" dirty="0">
                <a:effectLst/>
                <a:latin typeface="Arial" panose="020B0604020202020204" pitchFamily="34" charset="0"/>
                <a:ea typeface="Calibri" panose="020F0502020204030204" pitchFamily="34" charset="0"/>
                <a:cs typeface="Arial" panose="020B0604020202020204" pitchFamily="34" charset="0"/>
              </a:rPr>
              <a:t> форм </a:t>
            </a:r>
            <a:r>
              <a:rPr lang="ru-RU" sz="2400" b="1" dirty="0" err="1">
                <a:effectLst/>
                <a:latin typeface="Arial" panose="020B0604020202020204" pitchFamily="34" charset="0"/>
                <a:ea typeface="Calibri" panose="020F0502020204030204" pitchFamily="34" charset="0"/>
                <a:cs typeface="Arial" panose="020B0604020202020204" pitchFamily="34" charset="0"/>
              </a:rPr>
              <a:t>навчання</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42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6ECBD072-241B-463E-A77A-B2B63466DC8D}"/>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2A709D23-0B9C-4950-BB2E-5D11DA940A0E}"/>
              </a:ext>
            </a:extLst>
          </p:cNvPr>
          <p:cNvSpPr>
            <a:spLocks noGrp="1"/>
          </p:cNvSpPr>
          <p:nvPr>
            <p:ph type="sldNum" sz="quarter" idx="12"/>
          </p:nvPr>
        </p:nvSpPr>
        <p:spPr/>
        <p:txBody>
          <a:bodyPr/>
          <a:lstStyle/>
          <a:p>
            <a:fld id="{901F93F9-A580-4818-98DC-747E4F53BC03}" type="slidenum">
              <a:rPr lang="uk-UA" smtClean="0"/>
              <a:t>8</a:t>
            </a:fld>
            <a:endParaRPr lang="uk-UA"/>
          </a:p>
        </p:txBody>
      </p:sp>
      <p:pic>
        <p:nvPicPr>
          <p:cNvPr id="4" name="Рисунок 3">
            <a:extLst>
              <a:ext uri="{FF2B5EF4-FFF2-40B4-BE49-F238E27FC236}">
                <a16:creationId xmlns:a16="http://schemas.microsoft.com/office/drawing/2014/main" id="{61209ACF-EE06-47E2-B841-F2C42CB98A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8289" y="1663909"/>
            <a:ext cx="8169639" cy="4332158"/>
          </a:xfrm>
          <a:prstGeom prst="rect">
            <a:avLst/>
          </a:prstGeom>
          <a:noFill/>
          <a:ln>
            <a:noFill/>
          </a:ln>
          <a:effectLst>
            <a:softEdge rad="190500"/>
          </a:effectLst>
        </p:spPr>
      </p:pic>
      <p:pic>
        <p:nvPicPr>
          <p:cNvPr id="5" name="Рисунок 4" descr="Зображення, що містить текст, годинник, картинка&#10;&#10;Автоматично згенерований опис">
            <a:extLst>
              <a:ext uri="{FF2B5EF4-FFF2-40B4-BE49-F238E27FC236}">
                <a16:creationId xmlns:a16="http://schemas.microsoft.com/office/drawing/2014/main" id="{2B18963C-D1C3-4829-A709-A0D270F67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sp>
        <p:nvSpPr>
          <p:cNvPr id="7" name="TextBox 6">
            <a:extLst>
              <a:ext uri="{FF2B5EF4-FFF2-40B4-BE49-F238E27FC236}">
                <a16:creationId xmlns:a16="http://schemas.microsoft.com/office/drawing/2014/main" id="{D0D1100C-513A-4A66-8C03-4C375A471E83}"/>
              </a:ext>
            </a:extLst>
          </p:cNvPr>
          <p:cNvSpPr txBox="1"/>
          <p:nvPr/>
        </p:nvSpPr>
        <p:spPr>
          <a:xfrm>
            <a:off x="3646358" y="578538"/>
            <a:ext cx="6427032" cy="830997"/>
          </a:xfrm>
          <a:prstGeom prst="rect">
            <a:avLst/>
          </a:prstGeom>
          <a:noFill/>
        </p:spPr>
        <p:txBody>
          <a:bodyPr wrap="square">
            <a:spAutoFit/>
          </a:bodyPr>
          <a:lstStyle/>
          <a:p>
            <a:pPr algn="ctr"/>
            <a:r>
              <a:rPr lang="ru-RU" sz="2400" b="1" dirty="0" err="1">
                <a:effectLst/>
                <a:latin typeface="Arial" panose="020B0604020202020204" pitchFamily="34" charset="0"/>
                <a:ea typeface="Calibri" panose="020F0502020204030204" pitchFamily="34" charset="0"/>
                <a:cs typeface="Arial" panose="020B0604020202020204" pitchFamily="34" charset="0"/>
              </a:rPr>
              <a:t>Ставлення</a:t>
            </a:r>
            <a:r>
              <a:rPr lang="ru-RU" sz="2400" b="1" dirty="0">
                <a:effectLst/>
                <a:latin typeface="Arial" panose="020B0604020202020204" pitchFamily="34" charset="0"/>
                <a:ea typeface="Calibri" panose="020F0502020204030204" pitchFamily="34" charset="0"/>
                <a:cs typeface="Arial" panose="020B0604020202020204" pitchFamily="34" charset="0"/>
              </a:rPr>
              <a:t> до </a:t>
            </a:r>
            <a:r>
              <a:rPr lang="ru-RU" sz="2400" b="1" dirty="0" err="1">
                <a:effectLst/>
                <a:latin typeface="Arial" panose="020B0604020202020204" pitchFamily="34" charset="0"/>
                <a:ea typeface="Calibri" panose="020F0502020204030204" pitchFamily="34" charset="0"/>
                <a:cs typeface="Arial" panose="020B0604020202020204" pitchFamily="34" charset="0"/>
              </a:rPr>
              <a:t>дистанційної</a:t>
            </a:r>
            <a:r>
              <a:rPr lang="ru-RU" sz="2400" b="1" dirty="0">
                <a:effectLst/>
                <a:latin typeface="Arial" panose="020B0604020202020204" pitchFamily="34" charset="0"/>
                <a:ea typeface="Calibri" panose="020F0502020204030204" pitchFamily="34" charset="0"/>
                <a:cs typeface="Arial" panose="020B0604020202020204" pitchFamily="34" charset="0"/>
              </a:rPr>
              <a:t> освіти та </a:t>
            </a:r>
            <a:r>
              <a:rPr lang="ru-RU" sz="2400" b="1" dirty="0" err="1">
                <a:effectLst/>
                <a:latin typeface="Arial" panose="020B0604020202020204" pitchFamily="34" charset="0"/>
                <a:ea typeface="Calibri" panose="020F0502020204030204" pitchFamily="34" charset="0"/>
                <a:cs typeface="Arial" panose="020B0604020202020204" pitchFamily="34" charset="0"/>
              </a:rPr>
              <a:t>оцінювання</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її</a:t>
            </a:r>
            <a:r>
              <a:rPr lang="ru-RU" sz="2400" b="1" dirty="0">
                <a:effectLst/>
                <a:latin typeface="Arial" panose="020B0604020202020204" pitchFamily="34" charset="0"/>
                <a:ea typeface="Calibri" panose="020F0502020204030204" pitchFamily="34" charset="0"/>
                <a:cs typeface="Arial" panose="020B0604020202020204" pitchFamily="34" charset="0"/>
              </a:rPr>
              <a:t> </a:t>
            </a:r>
            <a:r>
              <a:rPr lang="ru-RU" sz="2400" b="1" dirty="0" err="1">
                <a:effectLst/>
                <a:latin typeface="Arial" panose="020B0604020202020204" pitchFamily="34" charset="0"/>
                <a:ea typeface="Calibri" panose="020F0502020204030204" pitchFamily="34" charset="0"/>
                <a:cs typeface="Arial" panose="020B0604020202020204" pitchFamily="34" charset="0"/>
              </a:rPr>
              <a:t>якості</a:t>
            </a:r>
            <a:endParaRPr lang="uk-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75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6B82926E-6451-4107-8A7D-0E7105B61635}"/>
              </a:ext>
            </a:extLst>
          </p:cNvPr>
          <p:cNvSpPr>
            <a:spLocks noGrp="1"/>
          </p:cNvSpPr>
          <p:nvPr>
            <p:ph type="ftr" sz="quarter" idx="11"/>
          </p:nvPr>
        </p:nvSpPr>
        <p:spPr/>
        <p:txBody>
          <a:bodyPr/>
          <a:lstStyle/>
          <a:p>
            <a:endParaRPr lang="uk-UA"/>
          </a:p>
        </p:txBody>
      </p:sp>
      <p:sp>
        <p:nvSpPr>
          <p:cNvPr id="3" name="Місце для номера слайда 2">
            <a:extLst>
              <a:ext uri="{FF2B5EF4-FFF2-40B4-BE49-F238E27FC236}">
                <a16:creationId xmlns:a16="http://schemas.microsoft.com/office/drawing/2014/main" id="{8B1975A6-6967-4F08-9932-51F9C72C2A37}"/>
              </a:ext>
            </a:extLst>
          </p:cNvPr>
          <p:cNvSpPr>
            <a:spLocks noGrp="1"/>
          </p:cNvSpPr>
          <p:nvPr>
            <p:ph type="sldNum" sz="quarter" idx="12"/>
          </p:nvPr>
        </p:nvSpPr>
        <p:spPr/>
        <p:txBody>
          <a:bodyPr/>
          <a:lstStyle/>
          <a:p>
            <a:fld id="{901F93F9-A580-4818-98DC-747E4F53BC03}" type="slidenum">
              <a:rPr lang="uk-UA" smtClean="0"/>
              <a:t>9</a:t>
            </a:fld>
            <a:endParaRPr lang="uk-UA"/>
          </a:p>
        </p:txBody>
      </p:sp>
      <p:pic>
        <p:nvPicPr>
          <p:cNvPr id="4" name="Рисунок 3" descr="Зображення, що містить текст, годинник, картинка&#10;&#10;Автоматично згенерований опис">
            <a:extLst>
              <a:ext uri="{FF2B5EF4-FFF2-40B4-BE49-F238E27FC236}">
                <a16:creationId xmlns:a16="http://schemas.microsoft.com/office/drawing/2014/main" id="{2C14F332-3D2F-47DD-91B3-9712DEA42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845" cy="1895740"/>
          </a:xfrm>
          <a:prstGeom prst="rect">
            <a:avLst/>
          </a:prstGeom>
        </p:spPr>
      </p:pic>
      <p:pic>
        <p:nvPicPr>
          <p:cNvPr id="5" name="Рисунок 4">
            <a:extLst>
              <a:ext uri="{FF2B5EF4-FFF2-40B4-BE49-F238E27FC236}">
                <a16:creationId xmlns:a16="http://schemas.microsoft.com/office/drawing/2014/main" id="{E18A8B87-1AA3-4CC5-B975-F75A335224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72044" y="947870"/>
            <a:ext cx="7846119" cy="5617528"/>
          </a:xfrm>
          <a:prstGeom prst="rect">
            <a:avLst/>
          </a:prstGeom>
          <a:effectLst>
            <a:softEdge rad="114300"/>
          </a:effectLst>
        </p:spPr>
      </p:pic>
    </p:spTree>
    <p:extLst>
      <p:ext uri="{BB962C8B-B14F-4D97-AF65-F5344CB8AC3E}">
        <p14:creationId xmlns:p14="http://schemas.microsoft.com/office/powerpoint/2010/main" val="106753728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974</Words>
  <Application>Microsoft Office PowerPoint</Application>
  <PresentationFormat>Широкий екран</PresentationFormat>
  <Paragraphs>141</Paragraphs>
  <Slides>38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38</vt:i4>
      </vt:variant>
    </vt:vector>
  </HeadingPairs>
  <TitlesOfParts>
    <vt:vector size="43" baseType="lpstr">
      <vt:lpstr>Arial</vt:lpstr>
      <vt:lpstr>Calibri</vt:lpstr>
      <vt:lpstr>Calibri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Касьян Сергій</dc:creator>
  <cp:lastModifiedBy>Касьян Сергій</cp:lastModifiedBy>
  <cp:revision>1</cp:revision>
  <dcterms:created xsi:type="dcterms:W3CDTF">2021-01-24T16:14:10Z</dcterms:created>
  <dcterms:modified xsi:type="dcterms:W3CDTF">2021-12-02T14:11:55Z</dcterms:modified>
</cp:coreProperties>
</file>