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1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365AE-B536-43B8-96DD-A210033A6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4F3DA0-967C-4F60-82FE-207B944BF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E473D-BDD5-4DF5-B6F3-649ED12B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E4-6063-420E-9659-2ED83F4F656D}" type="datetimeFigureOut">
              <a:rPr lang="uk-UA" smtClean="0"/>
              <a:t>05.09.2022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CD905-B795-4666-9573-A1B3AC3D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CE736-B419-4904-B09B-462242D7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50A6-3B18-47AE-8A2B-0DAA9410EB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597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26EB4-1F90-42A0-9788-CC240C0C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A7E054-4AA2-4CD6-BE0D-A7B530F0E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1F8FC-F525-4066-9E4D-8B9582AA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E4-6063-420E-9659-2ED83F4F656D}" type="datetimeFigureOut">
              <a:rPr lang="uk-UA" smtClean="0"/>
              <a:t>05.09.2022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9B05D-E244-43A4-821D-06600A866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E79C2-D164-44F0-A127-E70815F0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50A6-3B18-47AE-8A2B-0DAA9410EB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3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EF6B98-622E-4C6B-AF2D-A0B7C79DD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971A98-B0A4-4F0A-854C-1D269B578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53C35D-89DD-415A-A903-483F53AC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E4-6063-420E-9659-2ED83F4F656D}" type="datetimeFigureOut">
              <a:rPr lang="uk-UA" smtClean="0"/>
              <a:t>05.09.2022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7EA53-95D4-42EB-B594-0C2C3E5D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16C85-D111-48D4-8C36-D4F17970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50A6-3B18-47AE-8A2B-0DAA9410EB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29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A4CD9-E172-4191-868C-8009D4BA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FAFC8-3D0B-488C-B5E1-00BDC9CB0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B51E66-15FB-4480-92C8-FAD9037D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E4-6063-420E-9659-2ED83F4F656D}" type="datetimeFigureOut">
              <a:rPr lang="uk-UA" smtClean="0"/>
              <a:t>05.09.2022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B3994-078D-43A5-A674-9E831602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546C7-D196-42B8-A52D-1418DB5B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50A6-3B18-47AE-8A2B-0DAA9410EB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712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0F5A5-8D6E-47E0-B7EA-48E4E4BC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F89F94-E429-4996-8A90-362B6D1A0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A65A91-C9AB-46A3-BE88-D5BC3C09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E4-6063-420E-9659-2ED83F4F656D}" type="datetimeFigureOut">
              <a:rPr lang="uk-UA" smtClean="0"/>
              <a:t>05.09.2022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49C676-FFB5-47DD-A547-AAA36D01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26D60-3C66-447C-B2CA-70FDA4B0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50A6-3B18-47AE-8A2B-0DAA9410EB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13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967C-DE2D-426D-B99F-D5335415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4E8A8-C2D4-4726-88C8-F789E881B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14E787-5DE2-4EAE-9182-24603F88D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AE7C9A-72B3-44FE-A727-A772FD30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E4-6063-420E-9659-2ED83F4F656D}" type="datetimeFigureOut">
              <a:rPr lang="uk-UA" smtClean="0"/>
              <a:t>05.09.2022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DE2DB0-3DC2-481C-8076-3A212F05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5C267A-F1B3-4D99-B554-35215896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50A6-3B18-47AE-8A2B-0DAA9410EB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37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94DF3-D034-4B9C-B5F0-75DBC6B8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E1A5CA-CB7D-4B97-9AE6-1C19D3829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C79B49-6040-4E53-867B-82360F5D9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4B7590-9FF0-4075-88C0-AD8227A86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0F04B4-4173-4E56-8461-A3B5F510B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13145D-768E-413F-815B-139E9209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E4-6063-420E-9659-2ED83F4F656D}" type="datetimeFigureOut">
              <a:rPr lang="uk-UA" smtClean="0"/>
              <a:t>05.09.2022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000AE5-4501-4573-9CCA-6DDE83D0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FE5E92-FE2F-4D9D-BD12-607A76D1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50A6-3B18-47AE-8A2B-0DAA9410EB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78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DA007-FA51-480F-A771-8EB93405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DF3386-47AC-4CD1-92D6-9DDA4737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E4-6063-420E-9659-2ED83F4F656D}" type="datetimeFigureOut">
              <a:rPr lang="uk-UA" smtClean="0"/>
              <a:t>05.09.2022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054418-8B8B-455A-B3B2-360C4E6B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894839-38F2-414B-A50C-780987DD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50A6-3B18-47AE-8A2B-0DAA9410EB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91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12A7EC-7050-437C-AC5F-4FC34E95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E4-6063-420E-9659-2ED83F4F656D}" type="datetimeFigureOut">
              <a:rPr lang="uk-UA" smtClean="0"/>
              <a:t>05.09.2022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23514F-EE0D-485E-8583-A70E74C1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9FA379-DACC-4916-81C7-56BDC0AD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50A6-3B18-47AE-8A2B-0DAA9410EB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443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91330-385A-4746-A273-D7F5184F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7ACA7-87D4-420B-A40F-2EF3FE65E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BEA-1D2D-4BB0-A701-4A1D2C6A0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0FF554-7ED0-45B3-AF24-9C544BAC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E4-6063-420E-9659-2ED83F4F656D}" type="datetimeFigureOut">
              <a:rPr lang="uk-UA" smtClean="0"/>
              <a:t>05.09.2022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C30D68-AC25-4D87-B7BE-752D7A8A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52DEA-7743-4FB8-AE09-BBCE8C20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50A6-3B18-47AE-8A2B-0DAA9410EB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18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2B61-C968-40D6-A784-8E32E2FA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623678-B5DC-4179-AB17-C48E694B4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F0621D-CEC2-45F4-B4D8-220B65B53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F0E8FF-C6B6-4C2E-97EE-5E6A2BF4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E4-6063-420E-9659-2ED83F4F656D}" type="datetimeFigureOut">
              <a:rPr lang="uk-UA" smtClean="0"/>
              <a:t>05.09.2022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398560-4B86-4274-A889-4568F887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3D423C-5347-4869-A2B5-768AA1FF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50A6-3B18-47AE-8A2B-0DAA9410EB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73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C8ED2-BCF8-473A-9A01-3B3CAEC1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36589-BF92-4311-BCA7-ADB5C9DCB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99257-9BFE-4650-B751-58E8F280C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347E4-6063-420E-9659-2ED83F4F656D}" type="datetimeFigureOut">
              <a:rPr lang="uk-UA" smtClean="0"/>
              <a:t>05.09.2022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0EF47-0E02-4C02-89E4-640AC6CCE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92ED1-4952-4C69-A9A3-F3F0648DF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850A6-3B18-47AE-8A2B-0DAA9410EB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350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360" y="1122363"/>
            <a:ext cx="4845985" cy="2902882"/>
          </a:xfrm>
        </p:spPr>
        <p:txBody>
          <a:bodyPr anchor="b">
            <a:normAutofit/>
          </a:bodyPr>
          <a:lstStyle/>
          <a:p>
            <a:pPr algn="l"/>
            <a:r>
              <a:rPr lang="uk-UA" sz="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Огляд LM</a:t>
            </a:r>
            <a:r>
              <a:rPr lang="en-US" sz="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uk-UA" sz="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платформ для онлайн-навчання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94360" y="4852070"/>
            <a:ext cx="4845985" cy="990474"/>
          </a:xfrm>
        </p:spPr>
        <p:txBody>
          <a:bodyPr anchor="t">
            <a:normAutofit/>
          </a:bodyPr>
          <a:lstStyle/>
          <a:p>
            <a:pPr algn="l"/>
            <a:r>
              <a:rPr lang="uk-UA" dirty="0"/>
              <a:t>Семінарське заняття</a:t>
            </a:r>
          </a:p>
        </p:txBody>
      </p:sp>
      <p:pic>
        <p:nvPicPr>
          <p:cNvPr id="6" name="Рисунок 5" descr="Зображення, що містить чоловік, особа, краватка, одяг&#10;&#10;Автоматично згенерований опис">
            <a:extLst>
              <a:ext uri="{FF2B5EF4-FFF2-40B4-BE49-F238E27FC236}">
                <a16:creationId xmlns:a16="http://schemas.microsoft.com/office/drawing/2014/main" id="{79317F8E-39F9-4394-9530-5541F3A2A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r="2" b="839"/>
          <a:stretch/>
        </p:blipFill>
        <p:spPr>
          <a:xfrm>
            <a:off x="7021662" y="304169"/>
            <a:ext cx="3993452" cy="2902882"/>
          </a:xfrm>
          <a:prstGeom prst="rect">
            <a:avLst/>
          </a:prstGeom>
        </p:spPr>
      </p:pic>
      <p:pic>
        <p:nvPicPr>
          <p:cNvPr id="6148" name="Picture 4" descr="ÐÐ°ÑÑÐ¸Ð½ÐºÐ¸ Ð¿Ð¾ Ð·Ð°Ð¿ÑÐ¾ÑÑ l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" r="-3" b="4417"/>
          <a:stretch/>
        </p:blipFill>
        <p:spPr bwMode="auto">
          <a:xfrm>
            <a:off x="7016993" y="3352992"/>
            <a:ext cx="4002789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"/>
            <a:ext cx="1248229" cy="1105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239D7C-E15A-4727-8910-D6A72CA457AA}"/>
              </a:ext>
            </a:extLst>
          </p:cNvPr>
          <p:cNvSpPr txBox="1"/>
          <p:nvPr/>
        </p:nvSpPr>
        <p:spPr>
          <a:xfrm>
            <a:off x="2646231" y="323059"/>
            <a:ext cx="599088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>
                <a:solidFill>
                  <a:schemeClr val="accent1"/>
                </a:solidFill>
              </a:rPr>
              <a:t>Касьян Сергій Петрович</a:t>
            </a:r>
            <a:r>
              <a:rPr lang="uk-UA" dirty="0"/>
              <a:t>, кандидат педагогічних наук, доцент кафедри відкритих освітніх систем та інформаційно-комунікаційних технологій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331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заняття: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 err="1"/>
              <a:t>Метою</a:t>
            </a:r>
            <a:r>
              <a:rPr lang="en-US" sz="2000" b="1" i="1" dirty="0"/>
              <a:t> </a:t>
            </a:r>
            <a:r>
              <a:rPr lang="en-US" sz="2000" dirty="0" err="1"/>
              <a:t>вивчення</a:t>
            </a:r>
            <a:r>
              <a:rPr lang="en-US" sz="2000" dirty="0"/>
              <a:t> </a:t>
            </a:r>
            <a:r>
              <a:rPr lang="en-US" sz="2000" dirty="0" err="1"/>
              <a:t>даної</a:t>
            </a:r>
            <a:r>
              <a:rPr lang="en-US" sz="2000" dirty="0"/>
              <a:t> </a:t>
            </a:r>
            <a:r>
              <a:rPr lang="en-US" sz="2000" dirty="0" err="1"/>
              <a:t>теми</a:t>
            </a:r>
            <a:r>
              <a:rPr lang="en-US" sz="2000" dirty="0"/>
              <a:t> є </a:t>
            </a:r>
            <a:r>
              <a:rPr lang="en-US" sz="2000" dirty="0" err="1"/>
              <a:t>ознайомити</a:t>
            </a:r>
            <a:r>
              <a:rPr lang="en-US" sz="2000" dirty="0"/>
              <a:t> </a:t>
            </a:r>
            <a:r>
              <a:rPr lang="en-US" sz="2000" dirty="0" err="1"/>
              <a:t>слухачів</a:t>
            </a:r>
            <a:r>
              <a:rPr lang="en-US" sz="2000" dirty="0"/>
              <a:t> з </a:t>
            </a:r>
            <a:r>
              <a:rPr lang="en-US" sz="2000" dirty="0" err="1"/>
              <a:t>онлайн</a:t>
            </a:r>
            <a:r>
              <a:rPr lang="en-US" sz="2000" dirty="0"/>
              <a:t> </a:t>
            </a:r>
            <a:r>
              <a:rPr lang="en-US" sz="2000" dirty="0" err="1"/>
              <a:t>платформами</a:t>
            </a:r>
            <a:r>
              <a:rPr lang="en-US" sz="2000" dirty="0"/>
              <a:t> </a:t>
            </a:r>
            <a:r>
              <a:rPr lang="en-US" sz="2000" dirty="0" err="1"/>
              <a:t>як</a:t>
            </a:r>
            <a:r>
              <a:rPr lang="en-US" sz="2000" dirty="0"/>
              <a:t> </a:t>
            </a:r>
            <a:r>
              <a:rPr lang="en-US" sz="2000" dirty="0" err="1"/>
              <a:t>інноваційними</a:t>
            </a:r>
            <a:r>
              <a:rPr lang="en-US" sz="2000" dirty="0"/>
              <a:t> </a:t>
            </a:r>
            <a:r>
              <a:rPr lang="en-US" sz="2000" dirty="0" err="1"/>
              <a:t>технологіями</a:t>
            </a:r>
            <a:r>
              <a:rPr lang="en-US" sz="2000" dirty="0"/>
              <a:t> </a:t>
            </a:r>
            <a:r>
              <a:rPr lang="en-US" sz="2000" dirty="0" err="1"/>
              <a:t>післядипломної</a:t>
            </a:r>
            <a:r>
              <a:rPr lang="en-US" sz="2000" dirty="0"/>
              <a:t> освіти </a:t>
            </a:r>
            <a:r>
              <a:rPr lang="en-US" sz="2000" dirty="0" err="1"/>
              <a:t>для</a:t>
            </a:r>
            <a:r>
              <a:rPr lang="en-US" sz="2000" dirty="0"/>
              <a:t> підвищення </a:t>
            </a:r>
            <a:r>
              <a:rPr lang="en-US" sz="2000" dirty="0" err="1"/>
              <a:t>кваліфікації</a:t>
            </a:r>
            <a:r>
              <a:rPr lang="en-US" sz="2000" dirty="0"/>
              <a:t> </a:t>
            </a:r>
            <a:r>
              <a:rPr lang="en-US" sz="2000" dirty="0" err="1"/>
              <a:t>вчителів</a:t>
            </a:r>
            <a:r>
              <a:rPr lang="en-US" sz="2000" dirty="0"/>
              <a:t>. </a:t>
            </a:r>
          </a:p>
        </p:txBody>
      </p:sp>
      <p:pic>
        <p:nvPicPr>
          <p:cNvPr id="7" name="Рисунок 6" descr="Зображення, що містить чоловік, особа, краватка, одяг&#10;&#10;Автоматично згенерований опис">
            <a:extLst>
              <a:ext uri="{FF2B5EF4-FFF2-40B4-BE49-F238E27FC236}">
                <a16:creationId xmlns:a16="http://schemas.microsoft.com/office/drawing/2014/main" id="{5D63D08A-6DF9-4D24-B40F-C891CD50B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r="2" b="839"/>
          <a:stretch/>
        </p:blipFill>
        <p:spPr>
          <a:xfrm>
            <a:off x="7549631" y="581892"/>
            <a:ext cx="3465016" cy="2518756"/>
          </a:xfrm>
          <a:prstGeom prst="rect">
            <a:avLst/>
          </a:prstGeom>
        </p:spPr>
      </p:pic>
      <p:pic>
        <p:nvPicPr>
          <p:cNvPr id="6" name="Picture 4" descr="ÐÐ°ÑÑÐ¸Ð½ÐºÐ¸ Ð¿Ð¾ Ð·Ð°Ð¿ÑÐ¾ÑÑ l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1889" y="3707894"/>
            <a:ext cx="3138636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"/>
            <a:ext cx="1248229" cy="1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687478"/>
            <a:ext cx="6432132" cy="1739639"/>
          </a:xfrm>
        </p:spPr>
        <p:txBody>
          <a:bodyPr anchor="b">
            <a:normAutofit/>
          </a:bodyPr>
          <a:lstStyle/>
          <a:p>
            <a:r>
              <a:rPr lang="uk-UA" sz="4800"/>
              <a:t>Навчальні питання: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594360" y="3155626"/>
            <a:ext cx="6432132" cy="2935176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ru-RU" sz="2000"/>
              <a:t>1. Поняття LM</a:t>
            </a:r>
            <a:r>
              <a:rPr lang="en-US" sz="2000"/>
              <a:t>S</a:t>
            </a:r>
            <a:r>
              <a:rPr lang="ru-RU" sz="2000"/>
              <a:t> платформ. </a:t>
            </a:r>
          </a:p>
          <a:p>
            <a:pPr marL="0" indent="0" fontAlgn="base">
              <a:buNone/>
            </a:pPr>
            <a:r>
              <a:rPr lang="ru-RU" sz="2000"/>
              <a:t>2. Основні характеристики LM</a:t>
            </a:r>
            <a:r>
              <a:rPr lang="en-US" sz="2000"/>
              <a:t>S</a:t>
            </a:r>
            <a:r>
              <a:rPr lang="ru-RU" sz="2000"/>
              <a:t> платформ щодо їх використання в освітньому процесі</a:t>
            </a:r>
          </a:p>
        </p:txBody>
      </p:sp>
      <p:pic>
        <p:nvPicPr>
          <p:cNvPr id="5" name="Picture 4" descr="ÐÐ°ÑÑÐ¸Ð½ÐºÐ¸ Ð¿Ð¾ Ð·Ð°Ð¿ÑÐ¾ÑÑ l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949" y="576072"/>
            <a:ext cx="333855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Зображення, що містить чоловік, особа, краватка, одяг&#10;&#10;Автоматично згенерований опис">
            <a:extLst>
              <a:ext uri="{FF2B5EF4-FFF2-40B4-BE49-F238E27FC236}">
                <a16:creationId xmlns:a16="http://schemas.microsoft.com/office/drawing/2014/main" id="{D638323F-CA43-4830-845D-19A745BD80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r="2" b="839"/>
          <a:stretch/>
        </p:blipFill>
        <p:spPr>
          <a:xfrm>
            <a:off x="7982365" y="3429000"/>
            <a:ext cx="3685725" cy="2679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"/>
            <a:ext cx="1248229" cy="1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0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ÐÐ°ÑÑÐ¸Ð½ÐºÐ¸ Ð¿Ð¾ Ð·Ð°Ð¿ÑÐ¾ÑÑ lm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ÑÐµÐ½ÑÑÐ°Ð»ÑÐ·Ð¾Ð²Ð°Ð½Ðµ ÑÐ¿ÑÐ°Ð²Ð»ÑÐ½Ð½Ñ Ð³ÑÐ°ÑÐ¸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684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293257" y="1050608"/>
            <a:ext cx="2351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</a:rPr>
              <a:t>централізоване й автоматизоване управління освітнім процесом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58" y="2574699"/>
            <a:ext cx="1617858" cy="1596344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293257" y="2772706"/>
            <a:ext cx="2772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</a:rPr>
              <a:t>використання технологій самообслуговування і самоуправління</a:t>
            </a:r>
            <a:endParaRPr lang="uk-UA" dirty="0"/>
          </a:p>
        </p:txBody>
      </p:sp>
      <p:pic>
        <p:nvPicPr>
          <p:cNvPr id="3080" name="Picture 8" descr="ÐÐ°ÑÑÐ¸Ð½ÐºÐ¸ Ð¿Ð¾ Ð·Ð°Ð¿ÑÐ¾ÑÑ Ð·Ð½Ð°ÑÐ¾Ðº Ð´Ð¾ÑÑÐ°Ð²ÐºÐ° ÑÐ½ÑÐ¾ÑÐ¼Ð°ÑÑÑ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7" y="441814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221510" y="4494804"/>
            <a:ext cx="2510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</a:rPr>
              <a:t>швидкість та зручність формування й доставки інформації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224" y="1022249"/>
            <a:ext cx="1247094" cy="1228687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7817815" y="2291090"/>
            <a:ext cx="269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</a:rPr>
              <a:t>Веб-орієнтованість та використання технологій Веб-застосунків, коли клієнтом виступає браузер, а сервером – веб-сервер</a:t>
            </a:r>
            <a:endParaRPr lang="uk-UA" dirty="0"/>
          </a:p>
        </p:txBody>
      </p:sp>
      <p:pic>
        <p:nvPicPr>
          <p:cNvPr id="3084" name="Picture 12" descr="ÐÐ°ÑÑÐ¸Ð½ÐºÐ¸ Ð¿Ð¾ Ð·Ð°Ð¿ÑÐ¾ÑÑ Ð·Ð½Ð°ÑÐ¾Ðº Ð²ÐµÐ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70" y="2899468"/>
            <a:ext cx="1360602" cy="13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7812430" y="4670170"/>
            <a:ext cx="2695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</a:rPr>
              <a:t>підтримку мобільності та відповідність усім існуючим стандартам</a:t>
            </a: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297" y="4599414"/>
            <a:ext cx="1526948" cy="1401966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2042416" y="302158"/>
            <a:ext cx="785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atin typeface="Arial" panose="020B0604020202020204" pitchFamily="34" charset="0"/>
              </a:rPr>
              <a:t>Надійна </a:t>
            </a:r>
            <a:r>
              <a:rPr lang="en-US" sz="3200" b="1" dirty="0">
                <a:latin typeface="Arial" panose="020B0604020202020204" pitchFamily="34" charset="0"/>
              </a:rPr>
              <a:t>LMS </a:t>
            </a:r>
            <a:r>
              <a:rPr lang="uk-UA" sz="3200" b="1" dirty="0">
                <a:latin typeface="Arial" panose="020B0604020202020204" pitchFamily="34" charset="0"/>
              </a:rPr>
              <a:t>повинна забезпечувати:</a:t>
            </a:r>
            <a:endParaRPr lang="uk-UA" sz="3200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7812430" y="946124"/>
            <a:ext cx="3436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</a:rPr>
              <a:t>масштабованість</a:t>
            </a:r>
            <a:r>
              <a:rPr lang="ru-RU" dirty="0">
                <a:latin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</a:rPr>
              <a:t>здатність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системи</a:t>
            </a:r>
            <a:r>
              <a:rPr lang="ru-RU" dirty="0">
                <a:latin typeface="Arial" panose="020B0604020202020204" pitchFamily="34" charset="0"/>
              </a:rPr>
              <a:t> до </a:t>
            </a:r>
            <a:r>
              <a:rPr lang="ru-RU" dirty="0" err="1">
                <a:latin typeface="Arial" panose="020B0604020202020204" pitchFamily="34" charset="0"/>
              </a:rPr>
              <a:t>розширення</a:t>
            </a:r>
            <a:r>
              <a:rPr lang="ru-RU" dirty="0">
                <a:latin typeface="Arial" panose="020B0604020202020204" pitchFamily="34" charset="0"/>
              </a:rPr>
              <a:t> і </a:t>
            </a:r>
          </a:p>
          <a:p>
            <a:r>
              <a:rPr lang="ru-RU" dirty="0" err="1">
                <a:latin typeface="Arial" panose="020B0604020202020204" pitchFamily="34" charset="0"/>
              </a:rPr>
              <a:t>збільшення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обсягів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оброблюваної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інформації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"/>
            <a:ext cx="1248229" cy="1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0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ÐÐ°ÑÑÐ¸Ð½ÐºÐ¸ Ð¿Ð¾ Ð·Ð°Ð¿ÑÐ¾ÑÑ lm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67" y="323513"/>
            <a:ext cx="83820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53" y="1206280"/>
            <a:ext cx="2047875" cy="619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744" y="1368205"/>
            <a:ext cx="1276350" cy="45720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543605" y="4962508"/>
            <a:ext cx="3248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Lotus Learning Space</a:t>
            </a:r>
            <a:endParaRPr lang="uk-UA" sz="280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543605" y="5470339"/>
            <a:ext cx="4263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Blackboard Learning System</a:t>
            </a:r>
            <a:endParaRPr lang="uk-UA" sz="28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543605" y="6002956"/>
            <a:ext cx="1712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Прометей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4806631" y="4878961"/>
            <a:ext cx="3925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Віртуальний Університет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4920896" y="5441481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ГЕКАДЕМ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4920896" y="6042962"/>
            <a:ext cx="1935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e-University</a:t>
            </a:r>
            <a:endParaRPr lang="uk-UA" sz="2800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8826200" y="4905292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Веб-клас ХПІ</a:t>
            </a:r>
          </a:p>
        </p:txBody>
      </p:sp>
      <p:pic>
        <p:nvPicPr>
          <p:cNvPr id="5122" name="Picture 2" descr="https://cdn6.aptoide.com/imgs/0/7/4/074eac5dee2a615f875e45804a7a6dff_icon.png?w=2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32" y="2828892"/>
            <a:ext cx="1448848" cy="144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/>
          <p:cNvSpPr/>
          <p:nvPr/>
        </p:nvSpPr>
        <p:spPr>
          <a:xfrm>
            <a:off x="8560090" y="3328325"/>
            <a:ext cx="242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Google </a:t>
            </a:r>
            <a:r>
              <a:rPr lang="uk-UA" sz="2800" dirty="0" err="1">
                <a:latin typeface="arial" panose="020B0604020202020204" pitchFamily="34" charset="0"/>
              </a:rPr>
              <a:t>Класс</a:t>
            </a:r>
            <a:endParaRPr lang="uk-UA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024590" y="147263"/>
            <a:ext cx="79533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Основні платформи, що використовуються </a:t>
            </a:r>
          </a:p>
          <a:p>
            <a:pPr algn="ctr"/>
            <a:r>
              <a:rPr lang="uk-UA" sz="3200" b="1" dirty="0"/>
              <a:t>для дистанційного навчання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"/>
            <a:ext cx="1248229" cy="1105469"/>
          </a:xfrm>
          <a:prstGeom prst="rect">
            <a:avLst/>
          </a:prstGeom>
        </p:spPr>
      </p:pic>
      <p:pic>
        <p:nvPicPr>
          <p:cNvPr id="1026" name="Picture 2" descr="Open edX (@OpenEdX) | Twitter">
            <a:extLst>
              <a:ext uri="{FF2B5EF4-FFF2-40B4-BE49-F238E27FC236}">
                <a16:creationId xmlns:a16="http://schemas.microsoft.com/office/drawing/2014/main" id="{032E5A68-576F-449A-9DDE-744CC150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96" y="1015844"/>
            <a:ext cx="1556151" cy="15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Teams — Википедия">
            <a:extLst>
              <a:ext uri="{FF2B5EF4-FFF2-40B4-BE49-F238E27FC236}">
                <a16:creationId xmlns:a16="http://schemas.microsoft.com/office/drawing/2014/main" id="{69B5D368-1B8E-493F-9F97-48C8CDCE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25" y="2785433"/>
            <a:ext cx="1541281" cy="14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4368C84-FC28-446C-AF7E-A76E07A47F8C}"/>
              </a:ext>
            </a:extLst>
          </p:cNvPr>
          <p:cNvSpPr/>
          <p:nvPr/>
        </p:nvSpPr>
        <p:spPr>
          <a:xfrm>
            <a:off x="2735531" y="3278419"/>
            <a:ext cx="2283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Microsoft </a:t>
            </a:r>
            <a:r>
              <a:rPr lang="uk-UA" sz="2400" dirty="0" err="1"/>
              <a:t>Teams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1584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4A98A9-E87E-4C6F-9F07-3D5E64857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4655" y="1155005"/>
            <a:ext cx="6659273" cy="5060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CD5824-6935-4E91-91D6-7EFBEADF30E3}"/>
              </a:ext>
            </a:extLst>
          </p:cNvPr>
          <p:cNvSpPr txBox="1"/>
          <p:nvPr/>
        </p:nvSpPr>
        <p:spPr>
          <a:xfrm>
            <a:off x="2438400" y="152400"/>
            <a:ext cx="760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ТРАДИЦІЙНІ </a:t>
            </a:r>
            <a:r>
              <a:rPr lang="en-US" sz="2800" b="1" dirty="0"/>
              <a:t>LMS</a:t>
            </a:r>
            <a:endParaRPr lang="uk-UA" sz="28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14029A-DD5A-4A89-89A5-B9354903D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"/>
            <a:ext cx="1248229" cy="1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9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BD9F03-51B7-43AE-81FF-AC583759E944}"/>
              </a:ext>
            </a:extLst>
          </p:cNvPr>
          <p:cNvSpPr txBox="1"/>
          <p:nvPr/>
        </p:nvSpPr>
        <p:spPr>
          <a:xfrm>
            <a:off x="2438400" y="152400"/>
            <a:ext cx="760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ПЕРСПЕКТИВНІ </a:t>
            </a:r>
            <a:r>
              <a:rPr lang="en-US" sz="2800" b="1" dirty="0"/>
              <a:t>LMS</a:t>
            </a:r>
            <a:endParaRPr lang="uk-UA" sz="28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E46CE2-21D6-43B8-8C1C-DA33EDF200F2}"/>
              </a:ext>
            </a:extLst>
          </p:cNvPr>
          <p:cNvSpPr/>
          <p:nvPr/>
        </p:nvSpPr>
        <p:spPr>
          <a:xfrm>
            <a:off x="1331151" y="1466023"/>
            <a:ext cx="3525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адаптивного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навчання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62EEDE-FFC0-464C-9E6B-D10AEC7C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8" y="2261256"/>
            <a:ext cx="4718391" cy="313987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8D96A1-0CB9-4CF7-9770-8F2A784F3B86}"/>
              </a:ext>
            </a:extLst>
          </p:cNvPr>
          <p:cNvSpPr/>
          <p:nvPr/>
        </p:nvSpPr>
        <p:spPr>
          <a:xfrm>
            <a:off x="5819443" y="12837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навчанням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наступного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покоління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штучний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інтелект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природні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користувацькі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інтерфейси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  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7494E8-4A71-4895-AEBE-3A3ACBDCA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04" y="2261257"/>
            <a:ext cx="5215078" cy="31398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B14C6D-6D20-46D5-A2CA-908333368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"/>
            <a:ext cx="1248229" cy="1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1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D337DA-9E51-4881-92B1-0063D70F42AC}"/>
              </a:ext>
            </a:extLst>
          </p:cNvPr>
          <p:cNvSpPr txBox="1"/>
          <p:nvPr/>
        </p:nvSpPr>
        <p:spPr>
          <a:xfrm>
            <a:off x="3698260" y="3013501"/>
            <a:ext cx="4795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/>
              <a:t>ДЯКУЮ ЗА УВАГУ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350F90-769A-416C-8CC5-D7CE0D6E2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"/>
            <a:ext cx="1248229" cy="1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40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6AEDF78333B04EA5595E8B53C24506" ma:contentTypeVersion="41" ma:contentTypeDescription="Створення нового документа." ma:contentTypeScope="" ma:versionID="2eab9105f6ec5029f54cb84c72fa372e">
  <xsd:schema xmlns:xsd="http://www.w3.org/2001/XMLSchema" xmlns:xs="http://www.w3.org/2001/XMLSchema" xmlns:p="http://schemas.microsoft.com/office/2006/metadata/properties" xmlns:ns3="9cfb11a9-9428-474b-a672-af2ac13957e3" xmlns:ns4="f1aca100-228b-4753-a861-ea509d02fcd3" targetNamespace="http://schemas.microsoft.com/office/2006/metadata/properties" ma:root="true" ma:fieldsID="0c27e4f2d15ccc08fb382d88bb6a4235" ns3:_="" ns4:_="">
    <xsd:import namespace="9cfb11a9-9428-474b-a672-af2ac13957e3"/>
    <xsd:import namespace="f1aca100-228b-4753-a861-ea509d02fcd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TeamsChannelId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b11a9-9428-474b-a672-af2ac13957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Спільний доступ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Відомості про тих, хто має доступ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Геш підказки про спільний доступ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ca100-228b-4753-a861-ea509d02fcd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Leaders" ma:index="3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5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6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41" nillable="true" ma:displayName="Math Settings" ma:internalName="Math_Settings">
      <xsd:simpleType>
        <xsd:restriction base="dms:Text"/>
      </xsd:simpleType>
    </xsd:element>
    <xsd:element name="Distribution_Groups" ma:index="4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3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4" nillable="true" ma:displayName="Is Notebook Locked" ma:internalName="IsNotebookLocked">
      <xsd:simpleType>
        <xsd:restriction base="dms:Boolea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7" nillable="true" ma:displayName="Length (seconds)" ma:internalName="MediaLengthInSeconds" ma:readOnly="true">
      <xsd:simpleType>
        <xsd:restriction base="dms:Unknown"/>
      </xsd:simpleType>
    </xsd:element>
    <xsd:element name="Teams_Channel_Section_Location" ma:index="48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f1aca100-228b-4753-a861-ea509d02fcd3" xsi:nil="true"/>
    <AppVersion xmlns="f1aca100-228b-4753-a861-ea509d02fcd3" xsi:nil="true"/>
    <Invited_Leaders xmlns="f1aca100-228b-4753-a861-ea509d02fcd3" xsi:nil="true"/>
    <LMS_Mappings xmlns="f1aca100-228b-4753-a861-ea509d02fcd3" xsi:nil="true"/>
    <Has_Teacher_Only_SectionGroup xmlns="f1aca100-228b-4753-a861-ea509d02fcd3" xsi:nil="true"/>
    <Members xmlns="f1aca100-228b-4753-a861-ea509d02fcd3">
      <UserInfo>
        <DisplayName/>
        <AccountId xsi:nil="true"/>
        <AccountType/>
      </UserInfo>
    </Members>
    <Teachers xmlns="f1aca100-228b-4753-a861-ea509d02fcd3">
      <UserInfo>
        <DisplayName/>
        <AccountId xsi:nil="true"/>
        <AccountType/>
      </UserInfo>
    </Teachers>
    <Self_Registration_Enabled xmlns="f1aca100-228b-4753-a861-ea509d02fcd3" xsi:nil="true"/>
    <Member_Groups xmlns="f1aca100-228b-4753-a861-ea509d02fcd3">
      <UserInfo>
        <DisplayName/>
        <AccountId xsi:nil="true"/>
        <AccountType/>
      </UserInfo>
    </Member_Groups>
    <Has_Leaders_Only_SectionGroup xmlns="f1aca100-228b-4753-a861-ea509d02fcd3" xsi:nil="true"/>
    <Is_Collaboration_Space_Locked xmlns="f1aca100-228b-4753-a861-ea509d02fcd3" xsi:nil="true"/>
    <Invited_Teachers xmlns="f1aca100-228b-4753-a861-ea509d02fcd3" xsi:nil="true"/>
    <Invited_Students xmlns="f1aca100-228b-4753-a861-ea509d02fcd3" xsi:nil="true"/>
    <TeamsChannelId xmlns="f1aca100-228b-4753-a861-ea509d02fcd3" xsi:nil="true"/>
    <IsNotebookLocked xmlns="f1aca100-228b-4753-a861-ea509d02fcd3" xsi:nil="true"/>
    <CultureName xmlns="f1aca100-228b-4753-a861-ea509d02fcd3" xsi:nil="true"/>
    <Leaders xmlns="f1aca100-228b-4753-a861-ea509d02fcd3">
      <UserInfo>
        <DisplayName/>
        <AccountId xsi:nil="true"/>
        <AccountType/>
      </UserInfo>
    </Leaders>
    <Templates xmlns="f1aca100-228b-4753-a861-ea509d02fcd3" xsi:nil="true"/>
    <DefaultSectionNames xmlns="f1aca100-228b-4753-a861-ea509d02fcd3" xsi:nil="true"/>
    <Invited_Members xmlns="f1aca100-228b-4753-a861-ea509d02fcd3" xsi:nil="true"/>
    <FolderType xmlns="f1aca100-228b-4753-a861-ea509d02fcd3" xsi:nil="true"/>
    <Owner xmlns="f1aca100-228b-4753-a861-ea509d02fcd3">
      <UserInfo>
        <DisplayName/>
        <AccountId xsi:nil="true"/>
        <AccountType/>
      </UserInfo>
    </Owner>
    <Students xmlns="f1aca100-228b-4753-a861-ea509d02fcd3">
      <UserInfo>
        <DisplayName/>
        <AccountId xsi:nil="true"/>
        <AccountType/>
      </UserInfo>
    </Students>
    <NotebookType xmlns="f1aca100-228b-4753-a861-ea509d02fcd3" xsi:nil="true"/>
    <Student_Groups xmlns="f1aca100-228b-4753-a861-ea509d02fcd3">
      <UserInfo>
        <DisplayName/>
        <AccountId xsi:nil="true"/>
        <AccountType/>
      </UserInfo>
    </Student_Groups>
    <Distribution_Groups xmlns="f1aca100-228b-4753-a861-ea509d02fcd3" xsi:nil="true"/>
    <Math_Settings xmlns="f1aca100-228b-4753-a861-ea509d02fcd3" xsi:nil="true"/>
  </documentManagement>
</p:properties>
</file>

<file path=customXml/itemProps1.xml><?xml version="1.0" encoding="utf-8"?>
<ds:datastoreItem xmlns:ds="http://schemas.openxmlformats.org/officeDocument/2006/customXml" ds:itemID="{0B44C8E9-D8E6-4A35-9431-7CA68E584C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7C5CF-2C4E-499C-B875-A8E81FB69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b11a9-9428-474b-a672-af2ac13957e3"/>
    <ds:schemaRef ds:uri="f1aca100-228b-4753-a861-ea509d02fc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5CF6C2-B8A1-4A48-8A7F-6D53B793A191}">
  <ds:schemaRefs>
    <ds:schemaRef ds:uri="f1aca100-228b-4753-a861-ea509d02fcd3"/>
    <ds:schemaRef ds:uri="9cfb11a9-9428-474b-a672-af2ac13957e3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186</Words>
  <Application>Microsoft Office PowerPoint</Application>
  <PresentationFormat>Широкий екран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Тема Office</vt:lpstr>
      <vt:lpstr>Огляд LMS платформ для онлайн-навчання</vt:lpstr>
      <vt:lpstr>Мета заняття:</vt:lpstr>
      <vt:lpstr>Навчальні питання: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LMS платформ для онлайн-навчання</dc:title>
  <dc:creator>Сергій Касьян</dc:creator>
  <cp:lastModifiedBy>Сергій Касьян</cp:lastModifiedBy>
  <cp:revision>4</cp:revision>
  <dcterms:created xsi:type="dcterms:W3CDTF">2022-04-06T08:51:12Z</dcterms:created>
  <dcterms:modified xsi:type="dcterms:W3CDTF">2022-09-05T13:20:46Z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0x010100B06AEDF78333B04EA5595E8B53C24506</vt:lpwstr>
  </property>
</Properties>
</file>