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37474-7DE0-4FF8-8453-53C81E63A7E9}" v="194" dt="2022-02-04T11:04:31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1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асьян Сергій" userId="df639e90-afb7-442b-91bb-399b3b79a4e1" providerId="ADAL" clId="{B3137474-7DE0-4FF8-8453-53C81E63A7E9}"/>
    <pc:docChg chg="undo custSel addSld modSld">
      <pc:chgData name="Касьян Сергій" userId="df639e90-afb7-442b-91bb-399b3b79a4e1" providerId="ADAL" clId="{B3137474-7DE0-4FF8-8453-53C81E63A7E9}" dt="2022-02-04T11:05:13.887" v="780" actId="26606"/>
      <pc:docMkLst>
        <pc:docMk/>
      </pc:docMkLst>
      <pc:sldChg chg="addSp delSp modSp new mod">
        <pc:chgData name="Касьян Сергій" userId="df639e90-afb7-442b-91bb-399b3b79a4e1" providerId="ADAL" clId="{B3137474-7DE0-4FF8-8453-53C81E63A7E9}" dt="2022-02-04T08:31:24.919" v="24" actId="1076"/>
        <pc:sldMkLst>
          <pc:docMk/>
          <pc:sldMk cId="278841932" sldId="269"/>
        </pc:sldMkLst>
        <pc:spChg chg="del">
          <ac:chgData name="Касьян Сергій" userId="df639e90-afb7-442b-91bb-399b3b79a4e1" providerId="ADAL" clId="{B3137474-7DE0-4FF8-8453-53C81E63A7E9}" dt="2022-02-04T08:12:37.253" v="1" actId="478"/>
          <ac:spMkLst>
            <pc:docMk/>
            <pc:sldMk cId="278841932" sldId="269"/>
            <ac:spMk id="2" creationId="{30BAA7FA-ADDB-460B-928F-A17D396D7611}"/>
          </ac:spMkLst>
        </pc:spChg>
        <pc:spChg chg="del">
          <ac:chgData name="Касьян Сергій" userId="df639e90-afb7-442b-91bb-399b3b79a4e1" providerId="ADAL" clId="{B3137474-7DE0-4FF8-8453-53C81E63A7E9}" dt="2022-02-04T08:12:38.463" v="2" actId="478"/>
          <ac:spMkLst>
            <pc:docMk/>
            <pc:sldMk cId="278841932" sldId="269"/>
            <ac:spMk id="3" creationId="{45D1D391-0C6A-4F5F-B9C8-243283182B65}"/>
          </ac:spMkLst>
        </pc:spChg>
        <pc:spChg chg="add mod">
          <ac:chgData name="Касьян Сергій" userId="df639e90-afb7-442b-91bb-399b3b79a4e1" providerId="ADAL" clId="{B3137474-7DE0-4FF8-8453-53C81E63A7E9}" dt="2022-02-04T08:29:36.274" v="14" actId="113"/>
          <ac:spMkLst>
            <pc:docMk/>
            <pc:sldMk cId="278841932" sldId="269"/>
            <ac:spMk id="7" creationId="{DD22F258-1992-47E0-AB20-A1EA8F01A2E5}"/>
          </ac:spMkLst>
        </pc:spChg>
        <pc:spChg chg="add mod">
          <ac:chgData name="Касьян Сергій" userId="df639e90-afb7-442b-91bb-399b3b79a4e1" providerId="ADAL" clId="{B3137474-7DE0-4FF8-8453-53C81E63A7E9}" dt="2022-02-04T08:29:44.713" v="16" actId="1076"/>
          <ac:spMkLst>
            <pc:docMk/>
            <pc:sldMk cId="278841932" sldId="269"/>
            <ac:spMk id="10" creationId="{698B893C-F92B-4F00-B25D-FE321898892E}"/>
          </ac:spMkLst>
        </pc:spChg>
        <pc:spChg chg="add mod">
          <ac:chgData name="Касьян Сергій" userId="df639e90-afb7-442b-91bb-399b3b79a4e1" providerId="ADAL" clId="{B3137474-7DE0-4FF8-8453-53C81E63A7E9}" dt="2022-02-04T08:31:03.683" v="22" actId="14100"/>
          <ac:spMkLst>
            <pc:docMk/>
            <pc:sldMk cId="278841932" sldId="269"/>
            <ac:spMk id="12" creationId="{A86E60AF-348D-43E0-BE8A-5506156FAC2B}"/>
          </ac:spMkLst>
        </pc:spChg>
        <pc:picChg chg="add mod">
          <ac:chgData name="Касьян Сергій" userId="df639e90-afb7-442b-91bb-399b3b79a4e1" providerId="ADAL" clId="{B3137474-7DE0-4FF8-8453-53C81E63A7E9}" dt="2022-02-04T08:27:42.637" v="6" actId="1076"/>
          <ac:picMkLst>
            <pc:docMk/>
            <pc:sldMk cId="278841932" sldId="269"/>
            <ac:picMk id="5" creationId="{44DF307E-D55E-4F28-AE9E-4E8F147E7199}"/>
          </ac:picMkLst>
        </pc:picChg>
        <pc:picChg chg="add mod">
          <ac:chgData name="Касьян Сергій" userId="df639e90-afb7-442b-91bb-399b3b79a4e1" providerId="ADAL" clId="{B3137474-7DE0-4FF8-8453-53C81E63A7E9}" dt="2022-02-04T08:29:13.674" v="11"/>
          <ac:picMkLst>
            <pc:docMk/>
            <pc:sldMk cId="278841932" sldId="269"/>
            <ac:picMk id="8" creationId="{83D371F0-89AE-4290-8500-64B5738B85DF}"/>
          </ac:picMkLst>
        </pc:picChg>
        <pc:picChg chg="add mod">
          <ac:chgData name="Касьян Сергій" userId="df639e90-afb7-442b-91bb-399b3b79a4e1" providerId="ADAL" clId="{B3137474-7DE0-4FF8-8453-53C81E63A7E9}" dt="2022-02-04T08:31:24.919" v="24" actId="1076"/>
          <ac:picMkLst>
            <pc:docMk/>
            <pc:sldMk cId="278841932" sldId="269"/>
            <ac:picMk id="13" creationId="{C4FA5918-A665-4B9F-AC64-56FEB32EB138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8:44:03.497" v="82" actId="1076"/>
        <pc:sldMkLst>
          <pc:docMk/>
          <pc:sldMk cId="2021614197" sldId="270"/>
        </pc:sldMkLst>
        <pc:spChg chg="del">
          <ac:chgData name="Касьян Сергій" userId="df639e90-afb7-442b-91bb-399b3b79a4e1" providerId="ADAL" clId="{B3137474-7DE0-4FF8-8453-53C81E63A7E9}" dt="2022-02-04T08:34:53.638" v="26" actId="478"/>
          <ac:spMkLst>
            <pc:docMk/>
            <pc:sldMk cId="2021614197" sldId="270"/>
            <ac:spMk id="2" creationId="{04091D8E-25DF-432E-BFBB-C2A1AF0FD42A}"/>
          </ac:spMkLst>
        </pc:spChg>
        <pc:spChg chg="del">
          <ac:chgData name="Касьян Сергій" userId="df639e90-afb7-442b-91bb-399b3b79a4e1" providerId="ADAL" clId="{B3137474-7DE0-4FF8-8453-53C81E63A7E9}" dt="2022-02-04T08:34:55.295" v="27" actId="478"/>
          <ac:spMkLst>
            <pc:docMk/>
            <pc:sldMk cId="2021614197" sldId="270"/>
            <ac:spMk id="3" creationId="{4F4B250F-3C80-4920-A5C8-2038A3DE087C}"/>
          </ac:spMkLst>
        </pc:spChg>
        <pc:spChg chg="add mod">
          <ac:chgData name="Касьян Сергій" userId="df639e90-afb7-442b-91bb-399b3b79a4e1" providerId="ADAL" clId="{B3137474-7DE0-4FF8-8453-53C81E63A7E9}" dt="2022-02-04T08:35:48.726" v="39" actId="1076"/>
          <ac:spMkLst>
            <pc:docMk/>
            <pc:sldMk cId="2021614197" sldId="270"/>
            <ac:spMk id="6" creationId="{5E7EBB07-98E3-4FBF-A1C1-D5D63A1E5E12}"/>
          </ac:spMkLst>
        </pc:spChg>
        <pc:graphicFrameChg chg="add del modGraphic">
          <ac:chgData name="Касьян Сергій" userId="df639e90-afb7-442b-91bb-399b3b79a4e1" providerId="ADAL" clId="{B3137474-7DE0-4FF8-8453-53C81E63A7E9}" dt="2022-02-04T08:37:48.247" v="41" actId="478"/>
          <ac:graphicFrameMkLst>
            <pc:docMk/>
            <pc:sldMk cId="2021614197" sldId="270"/>
            <ac:graphicFrameMk id="7" creationId="{D86D5019-FD77-48E4-8206-852CD4A18ABD}"/>
          </ac:graphicFrameMkLst>
        </pc:graphicFrameChg>
        <pc:graphicFrameChg chg="add mod modGraphic">
          <ac:chgData name="Касьян Сергій" userId="df639e90-afb7-442b-91bb-399b3b79a4e1" providerId="ADAL" clId="{B3137474-7DE0-4FF8-8453-53C81E63A7E9}" dt="2022-02-04T08:42:27.863" v="80" actId="1076"/>
          <ac:graphicFrameMkLst>
            <pc:docMk/>
            <pc:sldMk cId="2021614197" sldId="270"/>
            <ac:graphicFrameMk id="8" creationId="{9B08449E-E82E-4CB1-B5A1-9B71BD16DD65}"/>
          </ac:graphicFrameMkLst>
        </pc:graphicFrameChg>
        <pc:picChg chg="add mod">
          <ac:chgData name="Касьян Сергій" userId="df639e90-afb7-442b-91bb-399b3b79a4e1" providerId="ADAL" clId="{B3137474-7DE0-4FF8-8453-53C81E63A7E9}" dt="2022-02-04T08:34:59.233" v="28"/>
          <ac:picMkLst>
            <pc:docMk/>
            <pc:sldMk cId="2021614197" sldId="270"/>
            <ac:picMk id="4" creationId="{5411D99A-DFBD-4558-BC98-2DF2035B8D4D}"/>
          </ac:picMkLst>
        </pc:picChg>
        <pc:picChg chg="add mod">
          <ac:chgData name="Касьян Сергій" userId="df639e90-afb7-442b-91bb-399b3b79a4e1" providerId="ADAL" clId="{B3137474-7DE0-4FF8-8453-53C81E63A7E9}" dt="2022-02-04T08:44:03.497" v="82" actId="1076"/>
          <ac:picMkLst>
            <pc:docMk/>
            <pc:sldMk cId="2021614197" sldId="270"/>
            <ac:picMk id="10" creationId="{C01A9673-44CA-49A2-A454-CA6796135AD8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9:07:01.613" v="140"/>
        <pc:sldMkLst>
          <pc:docMk/>
          <pc:sldMk cId="2194831666" sldId="271"/>
        </pc:sldMkLst>
        <pc:spChg chg="del">
          <ac:chgData name="Касьян Сергій" userId="df639e90-afb7-442b-91bb-399b3b79a4e1" providerId="ADAL" clId="{B3137474-7DE0-4FF8-8453-53C81E63A7E9}" dt="2022-02-04T08:47:21.265" v="84" actId="478"/>
          <ac:spMkLst>
            <pc:docMk/>
            <pc:sldMk cId="2194831666" sldId="271"/>
            <ac:spMk id="2" creationId="{36378F74-B3C6-4D29-A576-C41211AC441F}"/>
          </ac:spMkLst>
        </pc:spChg>
        <pc:spChg chg="del">
          <ac:chgData name="Касьян Сергій" userId="df639e90-afb7-442b-91bb-399b3b79a4e1" providerId="ADAL" clId="{B3137474-7DE0-4FF8-8453-53C81E63A7E9}" dt="2022-02-04T08:47:23.356" v="85" actId="478"/>
          <ac:spMkLst>
            <pc:docMk/>
            <pc:sldMk cId="2194831666" sldId="271"/>
            <ac:spMk id="3" creationId="{4D3E3218-7F87-48B3-96CA-FA7BBD14163D}"/>
          </ac:spMkLst>
        </pc:spChg>
        <pc:spChg chg="add mod">
          <ac:chgData name="Касьян Сергій" userId="df639e90-afb7-442b-91bb-399b3b79a4e1" providerId="ADAL" clId="{B3137474-7DE0-4FF8-8453-53C81E63A7E9}" dt="2022-02-04T09:07:01.613" v="140"/>
          <ac:spMkLst>
            <pc:docMk/>
            <pc:sldMk cId="2194831666" sldId="271"/>
            <ac:spMk id="9" creationId="{6569490C-2F2E-40E7-9A00-594D4E7495E5}"/>
          </ac:spMkLst>
        </pc:spChg>
        <pc:spChg chg="add mod">
          <ac:chgData name="Касьян Сергій" userId="df639e90-afb7-442b-91bb-399b3b79a4e1" providerId="ADAL" clId="{B3137474-7DE0-4FF8-8453-53C81E63A7E9}" dt="2022-02-04T08:52:00.775" v="124"/>
          <ac:spMkLst>
            <pc:docMk/>
            <pc:sldMk cId="2194831666" sldId="271"/>
            <ac:spMk id="11" creationId="{970F7EE5-EF3C-43FC-97A8-1B658AC29A2C}"/>
          </ac:spMkLst>
        </pc:spChg>
        <pc:picChg chg="add mod">
          <ac:chgData name="Касьян Сергій" userId="df639e90-afb7-442b-91bb-399b3b79a4e1" providerId="ADAL" clId="{B3137474-7DE0-4FF8-8453-53C81E63A7E9}" dt="2022-02-04T08:47:39.497" v="86"/>
          <ac:picMkLst>
            <pc:docMk/>
            <pc:sldMk cId="2194831666" sldId="271"/>
            <ac:picMk id="4" creationId="{1E1C0FE3-08D3-4B58-B6F8-750FB4063E9F}"/>
          </ac:picMkLst>
        </pc:picChg>
        <pc:picChg chg="add mod">
          <ac:chgData name="Касьян Сергій" userId="df639e90-afb7-442b-91bb-399b3b79a4e1" providerId="ADAL" clId="{B3137474-7DE0-4FF8-8453-53C81E63A7E9}" dt="2022-02-04T08:47:46.173" v="87"/>
          <ac:picMkLst>
            <pc:docMk/>
            <pc:sldMk cId="2194831666" sldId="271"/>
            <ac:picMk id="5" creationId="{E1791277-60D4-40A9-9D92-9F347DB6E8A8}"/>
          </ac:picMkLst>
        </pc:picChg>
        <pc:picChg chg="add mod">
          <ac:chgData name="Касьян Сергій" userId="df639e90-afb7-442b-91bb-399b3b79a4e1" providerId="ADAL" clId="{B3137474-7DE0-4FF8-8453-53C81E63A7E9}" dt="2022-02-04T08:48:24.927" v="93" actId="1076"/>
          <ac:picMkLst>
            <pc:docMk/>
            <pc:sldMk cId="2194831666" sldId="271"/>
            <ac:picMk id="7" creationId="{45643302-9B27-42E9-97CD-2F357A3B5099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9:09:56.109" v="168" actId="1076"/>
        <pc:sldMkLst>
          <pc:docMk/>
          <pc:sldMk cId="1870047812" sldId="272"/>
        </pc:sldMkLst>
        <pc:spChg chg="del">
          <ac:chgData name="Касьян Сергій" userId="df639e90-afb7-442b-91bb-399b3b79a4e1" providerId="ADAL" clId="{B3137474-7DE0-4FF8-8453-53C81E63A7E9}" dt="2022-02-04T09:03:03.143" v="126" actId="478"/>
          <ac:spMkLst>
            <pc:docMk/>
            <pc:sldMk cId="1870047812" sldId="272"/>
            <ac:spMk id="2" creationId="{B3B65382-C1FB-45CD-887B-26AB2FC64DC0}"/>
          </ac:spMkLst>
        </pc:spChg>
        <pc:spChg chg="del">
          <ac:chgData name="Касьян Сергій" userId="df639e90-afb7-442b-91bb-399b3b79a4e1" providerId="ADAL" clId="{B3137474-7DE0-4FF8-8453-53C81E63A7E9}" dt="2022-02-04T09:03:06.278" v="127" actId="478"/>
          <ac:spMkLst>
            <pc:docMk/>
            <pc:sldMk cId="1870047812" sldId="272"/>
            <ac:spMk id="3" creationId="{7643069E-C267-4409-BDDA-5075FD88B779}"/>
          </ac:spMkLst>
        </pc:spChg>
        <pc:spChg chg="add mod">
          <ac:chgData name="Касьян Сергій" userId="df639e90-afb7-442b-91bb-399b3b79a4e1" providerId="ADAL" clId="{B3137474-7DE0-4FF8-8453-53C81E63A7E9}" dt="2022-02-04T09:05:56.616" v="137" actId="113"/>
          <ac:spMkLst>
            <pc:docMk/>
            <pc:sldMk cId="1870047812" sldId="272"/>
            <ac:spMk id="10" creationId="{37134A62-9551-47C3-A6A2-B4470527AAAF}"/>
          </ac:spMkLst>
        </pc:spChg>
        <pc:spChg chg="add mod">
          <ac:chgData name="Касьян Сергій" userId="df639e90-afb7-442b-91bb-399b3b79a4e1" providerId="ADAL" clId="{B3137474-7DE0-4FF8-8453-53C81E63A7E9}" dt="2022-02-04T09:09:56.109" v="168" actId="1076"/>
          <ac:spMkLst>
            <pc:docMk/>
            <pc:sldMk cId="1870047812" sldId="272"/>
            <ac:spMk id="13" creationId="{4BE8C980-9453-4E13-9A59-BFFDE964EF13}"/>
          </ac:spMkLst>
        </pc:spChg>
        <pc:spChg chg="add mod">
          <ac:chgData name="Касьян Сергій" userId="df639e90-afb7-442b-91bb-399b3b79a4e1" providerId="ADAL" clId="{B3137474-7DE0-4FF8-8453-53C81E63A7E9}" dt="2022-02-04T09:09:53.590" v="167" actId="1076"/>
          <ac:spMkLst>
            <pc:docMk/>
            <pc:sldMk cId="1870047812" sldId="272"/>
            <ac:spMk id="15" creationId="{2FD3F45F-5852-43A6-98EA-6AC577CEB39A}"/>
          </ac:spMkLst>
        </pc:spChg>
        <pc:picChg chg="add mod">
          <ac:chgData name="Касьян Сергій" userId="df639e90-afb7-442b-91bb-399b3b79a4e1" providerId="ADAL" clId="{B3137474-7DE0-4FF8-8453-53C81E63A7E9}" dt="2022-02-04T09:03:11.128" v="128"/>
          <ac:picMkLst>
            <pc:docMk/>
            <pc:sldMk cId="1870047812" sldId="272"/>
            <ac:picMk id="4" creationId="{816FAEE2-8A81-48E1-A508-41BE3FB3D1AD}"/>
          </ac:picMkLst>
        </pc:picChg>
        <pc:picChg chg="add del mod">
          <ac:chgData name="Касьян Сергій" userId="df639e90-afb7-442b-91bb-399b3b79a4e1" providerId="ADAL" clId="{B3137474-7DE0-4FF8-8453-53C81E63A7E9}" dt="2022-02-04T09:04:22.520" v="130" actId="931"/>
          <ac:picMkLst>
            <pc:docMk/>
            <pc:sldMk cId="1870047812" sldId="272"/>
            <ac:picMk id="6" creationId="{61D929B2-BBA8-4DD9-BBA5-746C56395DB6}"/>
          </ac:picMkLst>
        </pc:picChg>
        <pc:picChg chg="add mod">
          <ac:chgData name="Касьян Сергій" userId="df639e90-afb7-442b-91bb-399b3b79a4e1" providerId="ADAL" clId="{B3137474-7DE0-4FF8-8453-53C81E63A7E9}" dt="2022-02-04T09:05:17.981" v="132" actId="1076"/>
          <ac:picMkLst>
            <pc:docMk/>
            <pc:sldMk cId="1870047812" sldId="272"/>
            <ac:picMk id="8" creationId="{ABFEF301-8984-4546-ADB5-89512DEE77A2}"/>
          </ac:picMkLst>
        </pc:picChg>
        <pc:picChg chg="add mod">
          <ac:chgData name="Касьян Сергій" userId="df639e90-afb7-442b-91bb-399b3b79a4e1" providerId="ADAL" clId="{B3137474-7DE0-4FF8-8453-53C81E63A7E9}" dt="2022-02-04T09:06:20.228" v="139" actId="1076"/>
          <ac:picMkLst>
            <pc:docMk/>
            <pc:sldMk cId="1870047812" sldId="272"/>
            <ac:picMk id="11" creationId="{ED78250E-B3AE-4787-BE59-3599AF3102BC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9:31:37.586" v="291" actId="1076"/>
        <pc:sldMkLst>
          <pc:docMk/>
          <pc:sldMk cId="1758600399" sldId="273"/>
        </pc:sldMkLst>
        <pc:spChg chg="del">
          <ac:chgData name="Касьян Сергій" userId="df639e90-afb7-442b-91bb-399b3b79a4e1" providerId="ADAL" clId="{B3137474-7DE0-4FF8-8453-53C81E63A7E9}" dt="2022-02-04T09:16:18.033" v="170" actId="478"/>
          <ac:spMkLst>
            <pc:docMk/>
            <pc:sldMk cId="1758600399" sldId="273"/>
            <ac:spMk id="2" creationId="{842B023E-7222-4F77-BAFE-B371679BBB9D}"/>
          </ac:spMkLst>
        </pc:spChg>
        <pc:spChg chg="del">
          <ac:chgData name="Касьян Сергій" userId="df639e90-afb7-442b-91bb-399b3b79a4e1" providerId="ADAL" clId="{B3137474-7DE0-4FF8-8453-53C81E63A7E9}" dt="2022-02-04T09:16:21.324" v="171" actId="478"/>
          <ac:spMkLst>
            <pc:docMk/>
            <pc:sldMk cId="1758600399" sldId="273"/>
            <ac:spMk id="3" creationId="{C39626F4-9464-445C-B339-D42E574AE62D}"/>
          </ac:spMkLst>
        </pc:spChg>
        <pc:spChg chg="add mod">
          <ac:chgData name="Касьян Сергій" userId="df639e90-afb7-442b-91bb-399b3b79a4e1" providerId="ADAL" clId="{B3137474-7DE0-4FF8-8453-53C81E63A7E9}" dt="2022-02-04T09:25:55.993" v="236" actId="207"/>
          <ac:spMkLst>
            <pc:docMk/>
            <pc:sldMk cId="1758600399" sldId="273"/>
            <ac:spMk id="14" creationId="{19C906AD-2195-4D81-8387-EA7759C61472}"/>
          </ac:spMkLst>
        </pc:spChg>
        <pc:spChg chg="add mod">
          <ac:chgData name="Касьян Сергій" userId="df639e90-afb7-442b-91bb-399b3b79a4e1" providerId="ADAL" clId="{B3137474-7DE0-4FF8-8453-53C81E63A7E9}" dt="2022-02-04T09:29:29.065" v="275" actId="1076"/>
          <ac:spMkLst>
            <pc:docMk/>
            <pc:sldMk cId="1758600399" sldId="273"/>
            <ac:spMk id="16" creationId="{12B94032-E738-44AA-AAD9-2CA198D789AF}"/>
          </ac:spMkLst>
        </pc:spChg>
        <pc:graphicFrameChg chg="add mod modGraphic">
          <ac:chgData name="Касьян Сергій" userId="df639e90-afb7-442b-91bb-399b3b79a4e1" providerId="ADAL" clId="{B3137474-7DE0-4FF8-8453-53C81E63A7E9}" dt="2022-02-04T09:31:30.652" v="288" actId="1076"/>
          <ac:graphicFrameMkLst>
            <pc:docMk/>
            <pc:sldMk cId="1758600399" sldId="273"/>
            <ac:graphicFrameMk id="17" creationId="{5989A33D-F774-482E-8D5B-1AEAC28FD793}"/>
          </ac:graphicFrameMkLst>
        </pc:graphicFrameChg>
        <pc:picChg chg="add mod">
          <ac:chgData name="Касьян Сергій" userId="df639e90-afb7-442b-91bb-399b3b79a4e1" providerId="ADAL" clId="{B3137474-7DE0-4FF8-8453-53C81E63A7E9}" dt="2022-02-04T09:25:05.738" v="220" actId="1076"/>
          <ac:picMkLst>
            <pc:docMk/>
            <pc:sldMk cId="1758600399" sldId="273"/>
            <ac:picMk id="5" creationId="{B6F4DBBE-08F0-4697-A402-F5331B525C88}"/>
          </ac:picMkLst>
        </pc:picChg>
        <pc:picChg chg="add mod">
          <ac:chgData name="Касьян Сергій" userId="df639e90-afb7-442b-91bb-399b3b79a4e1" providerId="ADAL" clId="{B3137474-7DE0-4FF8-8453-53C81E63A7E9}" dt="2022-02-04T09:16:47.231" v="177"/>
          <ac:picMkLst>
            <pc:docMk/>
            <pc:sldMk cId="1758600399" sldId="273"/>
            <ac:picMk id="6" creationId="{FCE90CA6-DB53-488D-9F09-8A5BC2F83E28}"/>
          </ac:picMkLst>
        </pc:picChg>
        <pc:picChg chg="add mod">
          <ac:chgData name="Касьян Сергій" userId="df639e90-afb7-442b-91bb-399b3b79a4e1" providerId="ADAL" clId="{B3137474-7DE0-4FF8-8453-53C81E63A7E9}" dt="2022-02-04T09:25:05.738" v="220" actId="1076"/>
          <ac:picMkLst>
            <pc:docMk/>
            <pc:sldMk cId="1758600399" sldId="273"/>
            <ac:picMk id="8" creationId="{E778B900-CF41-421A-9F95-9A2A5911D6FD}"/>
          </ac:picMkLst>
        </pc:picChg>
        <pc:picChg chg="add mod">
          <ac:chgData name="Касьян Сергій" userId="df639e90-afb7-442b-91bb-399b3b79a4e1" providerId="ADAL" clId="{B3137474-7DE0-4FF8-8453-53C81E63A7E9}" dt="2022-02-04T09:25:05.738" v="220" actId="1076"/>
          <ac:picMkLst>
            <pc:docMk/>
            <pc:sldMk cId="1758600399" sldId="273"/>
            <ac:picMk id="10" creationId="{166F2EF8-20F6-4C89-AF35-D5F129C0DEFE}"/>
          </ac:picMkLst>
        </pc:picChg>
        <pc:picChg chg="add mod">
          <ac:chgData name="Касьян Сергій" userId="df639e90-afb7-442b-91bb-399b3b79a4e1" providerId="ADAL" clId="{B3137474-7DE0-4FF8-8453-53C81E63A7E9}" dt="2022-02-04T09:25:05.738" v="220" actId="1076"/>
          <ac:picMkLst>
            <pc:docMk/>
            <pc:sldMk cId="1758600399" sldId="273"/>
            <ac:picMk id="12" creationId="{5D96559D-F8DB-497A-9B4D-3D0173DAAA44}"/>
          </ac:picMkLst>
        </pc:picChg>
        <pc:picChg chg="add del mod">
          <ac:chgData name="Касьян Сергій" userId="df639e90-afb7-442b-91bb-399b3b79a4e1" providerId="ADAL" clId="{B3137474-7DE0-4FF8-8453-53C81E63A7E9}" dt="2022-02-04T09:31:10.132" v="281" actId="478"/>
          <ac:picMkLst>
            <pc:docMk/>
            <pc:sldMk cId="1758600399" sldId="273"/>
            <ac:picMk id="19" creationId="{7FC19309-CC32-46C6-BB74-549AC4EC0BAE}"/>
          </ac:picMkLst>
        </pc:picChg>
        <pc:picChg chg="add mod">
          <ac:chgData name="Касьян Сергій" userId="df639e90-afb7-442b-91bb-399b3b79a4e1" providerId="ADAL" clId="{B3137474-7DE0-4FF8-8453-53C81E63A7E9}" dt="2022-02-04T09:31:37.586" v="291" actId="1076"/>
          <ac:picMkLst>
            <pc:docMk/>
            <pc:sldMk cId="1758600399" sldId="273"/>
            <ac:picMk id="21" creationId="{277CFDD0-EC6B-4B0A-B488-82CEF817D7C3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9:42:41.825" v="335" actId="27614"/>
        <pc:sldMkLst>
          <pc:docMk/>
          <pc:sldMk cId="3294182441" sldId="274"/>
        </pc:sldMkLst>
        <pc:spChg chg="del">
          <ac:chgData name="Касьян Сергій" userId="df639e90-afb7-442b-91bb-399b3b79a4e1" providerId="ADAL" clId="{B3137474-7DE0-4FF8-8453-53C81E63A7E9}" dt="2022-02-04T09:33:27.649" v="293" actId="478"/>
          <ac:spMkLst>
            <pc:docMk/>
            <pc:sldMk cId="3294182441" sldId="274"/>
            <ac:spMk id="2" creationId="{E57A24AE-D1BC-40A3-A0A5-5B09F3AB924E}"/>
          </ac:spMkLst>
        </pc:spChg>
        <pc:spChg chg="del">
          <ac:chgData name="Касьян Сергій" userId="df639e90-afb7-442b-91bb-399b3b79a4e1" providerId="ADAL" clId="{B3137474-7DE0-4FF8-8453-53C81E63A7E9}" dt="2022-02-04T09:33:29.136" v="294" actId="478"/>
          <ac:spMkLst>
            <pc:docMk/>
            <pc:sldMk cId="3294182441" sldId="274"/>
            <ac:spMk id="3" creationId="{D7429CBD-46A9-4D5E-8D0E-3AA65D349D77}"/>
          </ac:spMkLst>
        </pc:spChg>
        <pc:spChg chg="add del mod">
          <ac:chgData name="Касьян Сергій" userId="df639e90-afb7-442b-91bb-399b3b79a4e1" providerId="ADAL" clId="{B3137474-7DE0-4FF8-8453-53C81E63A7E9}" dt="2022-02-04T09:38:30.984" v="331"/>
          <ac:spMkLst>
            <pc:docMk/>
            <pc:sldMk cId="3294182441" sldId="274"/>
            <ac:spMk id="6" creationId="{F7A55619-AD0C-498D-86A3-69A8F2FFFE6A}"/>
          </ac:spMkLst>
        </pc:spChg>
        <pc:graphicFrameChg chg="add mod modGraphic">
          <ac:chgData name="Касьян Сергій" userId="df639e90-afb7-442b-91bb-399b3b79a4e1" providerId="ADAL" clId="{B3137474-7DE0-4FF8-8453-53C81E63A7E9}" dt="2022-02-04T09:38:59.170" v="332" actId="1076"/>
          <ac:graphicFrameMkLst>
            <pc:docMk/>
            <pc:sldMk cId="3294182441" sldId="274"/>
            <ac:graphicFrameMk id="7" creationId="{BD95DFAC-6A39-4488-AFA7-4A0633EED059}"/>
          </ac:graphicFrameMkLst>
        </pc:graphicFrameChg>
        <pc:picChg chg="add mod">
          <ac:chgData name="Касьян Сергій" userId="df639e90-afb7-442b-91bb-399b3b79a4e1" providerId="ADAL" clId="{B3137474-7DE0-4FF8-8453-53C81E63A7E9}" dt="2022-02-04T09:33:34.509" v="295"/>
          <ac:picMkLst>
            <pc:docMk/>
            <pc:sldMk cId="3294182441" sldId="274"/>
            <ac:picMk id="4" creationId="{88C0B76B-8853-4714-BEA9-A17B8A9DF117}"/>
          </ac:picMkLst>
        </pc:picChg>
        <pc:picChg chg="add mod">
          <ac:chgData name="Касьян Сергій" userId="df639e90-afb7-442b-91bb-399b3b79a4e1" providerId="ADAL" clId="{B3137474-7DE0-4FF8-8453-53C81E63A7E9}" dt="2022-02-04T09:42:41.825" v="335" actId="27614"/>
          <ac:picMkLst>
            <pc:docMk/>
            <pc:sldMk cId="3294182441" sldId="274"/>
            <ac:picMk id="9" creationId="{43662CE6-8CE1-4707-A06F-5A567746DC72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9:53:45.143" v="384" actId="1076"/>
        <pc:sldMkLst>
          <pc:docMk/>
          <pc:sldMk cId="585602700" sldId="275"/>
        </pc:sldMkLst>
        <pc:spChg chg="del">
          <ac:chgData name="Касьян Сергій" userId="df639e90-afb7-442b-91bb-399b3b79a4e1" providerId="ADAL" clId="{B3137474-7DE0-4FF8-8453-53C81E63A7E9}" dt="2022-02-04T09:51:12.581" v="337" actId="478"/>
          <ac:spMkLst>
            <pc:docMk/>
            <pc:sldMk cId="585602700" sldId="275"/>
            <ac:spMk id="2" creationId="{0685B8F3-3F6B-4AFD-9E91-491A1B194A0D}"/>
          </ac:spMkLst>
        </pc:spChg>
        <pc:spChg chg="del">
          <ac:chgData name="Касьян Сергій" userId="df639e90-afb7-442b-91bb-399b3b79a4e1" providerId="ADAL" clId="{B3137474-7DE0-4FF8-8453-53C81E63A7E9}" dt="2022-02-04T09:51:13.764" v="338" actId="478"/>
          <ac:spMkLst>
            <pc:docMk/>
            <pc:sldMk cId="585602700" sldId="275"/>
            <ac:spMk id="3" creationId="{D344D9D5-C21C-4E7D-BDD6-312A3EBB16FB}"/>
          </ac:spMkLst>
        </pc:spChg>
        <pc:spChg chg="add mod">
          <ac:chgData name="Касьян Сергій" userId="df639e90-afb7-442b-91bb-399b3b79a4e1" providerId="ADAL" clId="{B3137474-7DE0-4FF8-8453-53C81E63A7E9}" dt="2022-02-04T09:52:23.882" v="348" actId="113"/>
          <ac:spMkLst>
            <pc:docMk/>
            <pc:sldMk cId="585602700" sldId="275"/>
            <ac:spMk id="9" creationId="{33DE800B-768D-41B2-A496-C49092BA43B9}"/>
          </ac:spMkLst>
        </pc:spChg>
        <pc:spChg chg="add mod">
          <ac:chgData name="Касьян Сергій" userId="df639e90-afb7-442b-91bb-399b3b79a4e1" providerId="ADAL" clId="{B3137474-7DE0-4FF8-8453-53C81E63A7E9}" dt="2022-02-04T09:53:45.143" v="384" actId="1076"/>
          <ac:spMkLst>
            <pc:docMk/>
            <pc:sldMk cId="585602700" sldId="275"/>
            <ac:spMk id="11" creationId="{5F40EBF8-0C8F-4290-A2E6-81181168EE71}"/>
          </ac:spMkLst>
        </pc:spChg>
        <pc:picChg chg="add mod">
          <ac:chgData name="Касьян Сергій" userId="df639e90-afb7-442b-91bb-399b3b79a4e1" providerId="ADAL" clId="{B3137474-7DE0-4FF8-8453-53C81E63A7E9}" dt="2022-02-04T09:51:19.056" v="339"/>
          <ac:picMkLst>
            <pc:docMk/>
            <pc:sldMk cId="585602700" sldId="275"/>
            <ac:picMk id="4" creationId="{34389854-461A-48A5-81DE-C026728A4B1F}"/>
          </ac:picMkLst>
        </pc:picChg>
        <pc:picChg chg="add mod">
          <ac:chgData name="Касьян Сергій" userId="df639e90-afb7-442b-91bb-399b3b79a4e1" providerId="ADAL" clId="{B3137474-7DE0-4FF8-8453-53C81E63A7E9}" dt="2022-02-04T09:52:25.914" v="349" actId="1076"/>
          <ac:picMkLst>
            <pc:docMk/>
            <pc:sldMk cId="585602700" sldId="275"/>
            <ac:picMk id="5" creationId="{7A034348-49F8-4BAA-8A0D-2C45E6E0BA09}"/>
          </ac:picMkLst>
        </pc:picChg>
        <pc:picChg chg="add mod">
          <ac:chgData name="Касьян Сергій" userId="df639e90-afb7-442b-91bb-399b3b79a4e1" providerId="ADAL" clId="{B3137474-7DE0-4FF8-8453-53C81E63A7E9}" dt="2022-02-04T09:52:03.888" v="344" actId="1076"/>
          <ac:picMkLst>
            <pc:docMk/>
            <pc:sldMk cId="585602700" sldId="275"/>
            <ac:picMk id="7" creationId="{9361BB1A-F027-47A0-8FEC-5CF7D302A9A3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09:58:57.769" v="404"/>
        <pc:sldMkLst>
          <pc:docMk/>
          <pc:sldMk cId="1137552691" sldId="276"/>
        </pc:sldMkLst>
        <pc:spChg chg="del">
          <ac:chgData name="Касьян Сергій" userId="df639e90-afb7-442b-91bb-399b3b79a4e1" providerId="ADAL" clId="{B3137474-7DE0-4FF8-8453-53C81E63A7E9}" dt="2022-02-04T09:56:23.224" v="386" actId="478"/>
          <ac:spMkLst>
            <pc:docMk/>
            <pc:sldMk cId="1137552691" sldId="276"/>
            <ac:spMk id="2" creationId="{812424CA-7B90-4F7B-8F1D-79F21E3C62C6}"/>
          </ac:spMkLst>
        </pc:spChg>
        <pc:spChg chg="del">
          <ac:chgData name="Касьян Сергій" userId="df639e90-afb7-442b-91bb-399b3b79a4e1" providerId="ADAL" clId="{B3137474-7DE0-4FF8-8453-53C81E63A7E9}" dt="2022-02-04T09:56:25.138" v="387" actId="478"/>
          <ac:spMkLst>
            <pc:docMk/>
            <pc:sldMk cId="1137552691" sldId="276"/>
            <ac:spMk id="3" creationId="{485EEDFE-3B37-4E28-B4A1-47CF2C7C3658}"/>
          </ac:spMkLst>
        </pc:spChg>
        <pc:spChg chg="add mod">
          <ac:chgData name="Касьян Сергій" userId="df639e90-afb7-442b-91bb-399b3b79a4e1" providerId="ADAL" clId="{B3137474-7DE0-4FF8-8453-53C81E63A7E9}" dt="2022-02-04T09:57:49.556" v="397" actId="1076"/>
          <ac:spMkLst>
            <pc:docMk/>
            <pc:sldMk cId="1137552691" sldId="276"/>
            <ac:spMk id="9" creationId="{98959B41-BC7F-498D-BC46-D5669CED5758}"/>
          </ac:spMkLst>
        </pc:spChg>
        <pc:spChg chg="add mod">
          <ac:chgData name="Касьян Сергій" userId="df639e90-afb7-442b-91bb-399b3b79a4e1" providerId="ADAL" clId="{B3137474-7DE0-4FF8-8453-53C81E63A7E9}" dt="2022-02-04T09:58:57.769" v="404"/>
          <ac:spMkLst>
            <pc:docMk/>
            <pc:sldMk cId="1137552691" sldId="276"/>
            <ac:spMk id="11" creationId="{C8E9B383-9A65-4680-8F5E-DA452580D04D}"/>
          </ac:spMkLst>
        </pc:spChg>
        <pc:picChg chg="add mod">
          <ac:chgData name="Касьян Сергій" userId="df639e90-afb7-442b-91bb-399b3b79a4e1" providerId="ADAL" clId="{B3137474-7DE0-4FF8-8453-53C81E63A7E9}" dt="2022-02-04T09:56:28.912" v="388"/>
          <ac:picMkLst>
            <pc:docMk/>
            <pc:sldMk cId="1137552691" sldId="276"/>
            <ac:picMk id="4" creationId="{93FC0F47-FFA4-42CF-85CA-39CAAEBA333B}"/>
          </ac:picMkLst>
        </pc:picChg>
        <pc:picChg chg="add mod">
          <ac:chgData name="Касьян Сергій" userId="df639e90-afb7-442b-91bb-399b3b79a4e1" providerId="ADAL" clId="{B3137474-7DE0-4FF8-8453-53C81E63A7E9}" dt="2022-02-04T09:56:30.260" v="389"/>
          <ac:picMkLst>
            <pc:docMk/>
            <pc:sldMk cId="1137552691" sldId="276"/>
            <ac:picMk id="5" creationId="{E277FA1F-9099-45DE-B664-4A71C25430C3}"/>
          </ac:picMkLst>
        </pc:picChg>
        <pc:picChg chg="add mod">
          <ac:chgData name="Касьян Сергій" userId="df639e90-afb7-442b-91bb-399b3b79a4e1" providerId="ADAL" clId="{B3137474-7DE0-4FF8-8453-53C81E63A7E9}" dt="2022-02-04T09:57:26.438" v="392" actId="1076"/>
          <ac:picMkLst>
            <pc:docMk/>
            <pc:sldMk cId="1137552691" sldId="276"/>
            <ac:picMk id="7" creationId="{4650D2B1-110D-4D86-8A60-1866AB4EED37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06:17.188" v="433"/>
        <pc:sldMkLst>
          <pc:docMk/>
          <pc:sldMk cId="1934297523" sldId="277"/>
        </pc:sldMkLst>
        <pc:spChg chg="del">
          <ac:chgData name="Касьян Сергій" userId="df639e90-afb7-442b-91bb-399b3b79a4e1" providerId="ADAL" clId="{B3137474-7DE0-4FF8-8453-53C81E63A7E9}" dt="2022-02-04T10:02:13.852" v="406" actId="478"/>
          <ac:spMkLst>
            <pc:docMk/>
            <pc:sldMk cId="1934297523" sldId="277"/>
            <ac:spMk id="2" creationId="{DF9204C5-E53C-4AF3-A7C5-1826A782AB72}"/>
          </ac:spMkLst>
        </pc:spChg>
        <pc:spChg chg="del">
          <ac:chgData name="Касьян Сергій" userId="df639e90-afb7-442b-91bb-399b3b79a4e1" providerId="ADAL" clId="{B3137474-7DE0-4FF8-8453-53C81E63A7E9}" dt="2022-02-04T10:02:15.703" v="407" actId="478"/>
          <ac:spMkLst>
            <pc:docMk/>
            <pc:sldMk cId="1934297523" sldId="277"/>
            <ac:spMk id="3" creationId="{C9B454D6-865E-4C56-9B84-4BDD25E91D43}"/>
          </ac:spMkLst>
        </pc:spChg>
        <pc:spChg chg="add del mod">
          <ac:chgData name="Касьян Сергій" userId="df639e90-afb7-442b-91bb-399b3b79a4e1" providerId="ADAL" clId="{B3137474-7DE0-4FF8-8453-53C81E63A7E9}" dt="2022-02-04T10:02:32.516" v="411" actId="478"/>
          <ac:spMkLst>
            <pc:docMk/>
            <pc:sldMk cId="1934297523" sldId="277"/>
            <ac:spMk id="6" creationId="{49219AD9-7DBB-4790-9AAF-5424627CE88D}"/>
          </ac:spMkLst>
        </pc:spChg>
        <pc:spChg chg="add mod">
          <ac:chgData name="Касьян Сергій" userId="df639e90-afb7-442b-91bb-399b3b79a4e1" providerId="ADAL" clId="{B3137474-7DE0-4FF8-8453-53C81E63A7E9}" dt="2022-02-04T10:03:37.907" v="422" actId="1076"/>
          <ac:spMkLst>
            <pc:docMk/>
            <pc:sldMk cId="1934297523" sldId="277"/>
            <ac:spMk id="11" creationId="{0942B815-2A8B-40B3-BDE9-4467C0AEDFDD}"/>
          </ac:spMkLst>
        </pc:spChg>
        <pc:spChg chg="add mod">
          <ac:chgData name="Касьян Сергій" userId="df639e90-afb7-442b-91bb-399b3b79a4e1" providerId="ADAL" clId="{B3137474-7DE0-4FF8-8453-53C81E63A7E9}" dt="2022-02-04T10:06:17.188" v="433"/>
          <ac:spMkLst>
            <pc:docMk/>
            <pc:sldMk cId="1934297523" sldId="277"/>
            <ac:spMk id="13" creationId="{B38882C4-2F41-43DD-B9BE-2E3BC299ED04}"/>
          </ac:spMkLst>
        </pc:spChg>
        <pc:picChg chg="add mod">
          <ac:chgData name="Касьян Сергій" userId="df639e90-afb7-442b-91bb-399b3b79a4e1" providerId="ADAL" clId="{B3137474-7DE0-4FF8-8453-53C81E63A7E9}" dt="2022-02-04T10:02:22.063" v="408"/>
          <ac:picMkLst>
            <pc:docMk/>
            <pc:sldMk cId="1934297523" sldId="277"/>
            <ac:picMk id="4" creationId="{460258AF-8289-4390-A32D-D5A2B8F7117F}"/>
          </ac:picMkLst>
        </pc:picChg>
        <pc:picChg chg="add mod">
          <ac:chgData name="Касьян Сергій" userId="df639e90-afb7-442b-91bb-399b3b79a4e1" providerId="ADAL" clId="{B3137474-7DE0-4FF8-8453-53C81E63A7E9}" dt="2022-02-04T10:02:40.187" v="412"/>
          <ac:picMkLst>
            <pc:docMk/>
            <pc:sldMk cId="1934297523" sldId="277"/>
            <ac:picMk id="7" creationId="{B9A6444C-AB2C-4820-8FCD-7062DB01FAEE}"/>
          </ac:picMkLst>
        </pc:picChg>
        <pc:picChg chg="add mod">
          <ac:chgData name="Касьян Сергій" userId="df639e90-afb7-442b-91bb-399b3b79a4e1" providerId="ADAL" clId="{B3137474-7DE0-4FF8-8453-53C81E63A7E9}" dt="2022-02-04T10:03:09.876" v="417" actId="1076"/>
          <ac:picMkLst>
            <pc:docMk/>
            <pc:sldMk cId="1934297523" sldId="277"/>
            <ac:picMk id="9" creationId="{0403DC80-CD7E-4ABA-97AB-B6DE631E60DE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10:56.784" v="482" actId="1076"/>
        <pc:sldMkLst>
          <pc:docMk/>
          <pc:sldMk cId="1109300245" sldId="278"/>
        </pc:sldMkLst>
        <pc:spChg chg="del">
          <ac:chgData name="Касьян Сергій" userId="df639e90-afb7-442b-91bb-399b3b79a4e1" providerId="ADAL" clId="{B3137474-7DE0-4FF8-8453-53C81E63A7E9}" dt="2022-02-04T10:07:50.938" v="435" actId="478"/>
          <ac:spMkLst>
            <pc:docMk/>
            <pc:sldMk cId="1109300245" sldId="278"/>
            <ac:spMk id="2" creationId="{31C37BE6-5A1B-4F22-99FA-55E67EB243E1}"/>
          </ac:spMkLst>
        </pc:spChg>
        <pc:spChg chg="del">
          <ac:chgData name="Касьян Сергій" userId="df639e90-afb7-442b-91bb-399b3b79a4e1" providerId="ADAL" clId="{B3137474-7DE0-4FF8-8453-53C81E63A7E9}" dt="2022-02-04T10:07:52.201" v="436" actId="478"/>
          <ac:spMkLst>
            <pc:docMk/>
            <pc:sldMk cId="1109300245" sldId="278"/>
            <ac:spMk id="3" creationId="{0B64D61A-8265-45C8-BA83-E90FBD4CE3DF}"/>
          </ac:spMkLst>
        </pc:spChg>
        <pc:spChg chg="add mod">
          <ac:chgData name="Касьян Сергій" userId="df639e90-afb7-442b-91bb-399b3b79a4e1" providerId="ADAL" clId="{B3137474-7DE0-4FF8-8453-53C81E63A7E9}" dt="2022-02-04T10:10:09.279" v="472"/>
          <ac:spMkLst>
            <pc:docMk/>
            <pc:sldMk cId="1109300245" sldId="278"/>
            <ac:spMk id="6" creationId="{50F0151F-D540-487E-B9A5-9FF3F7463599}"/>
          </ac:spMkLst>
        </pc:spChg>
        <pc:spChg chg="add mod">
          <ac:chgData name="Касьян Сергій" userId="df639e90-afb7-442b-91bb-399b3b79a4e1" providerId="ADAL" clId="{B3137474-7DE0-4FF8-8453-53C81E63A7E9}" dt="2022-02-04T10:10:24.074" v="477" actId="1076"/>
          <ac:spMkLst>
            <pc:docMk/>
            <pc:sldMk cId="1109300245" sldId="278"/>
            <ac:spMk id="9" creationId="{03547910-3F6E-422E-9514-B27360DC9E58}"/>
          </ac:spMkLst>
        </pc:spChg>
        <pc:picChg chg="add mod">
          <ac:chgData name="Касьян Сергій" userId="df639e90-afb7-442b-91bb-399b3b79a4e1" providerId="ADAL" clId="{B3137474-7DE0-4FF8-8453-53C81E63A7E9}" dt="2022-02-04T10:07:55.552" v="437"/>
          <ac:picMkLst>
            <pc:docMk/>
            <pc:sldMk cId="1109300245" sldId="278"/>
            <ac:picMk id="4" creationId="{BE7ECBFC-782D-4299-81FC-0BD576487786}"/>
          </ac:picMkLst>
        </pc:picChg>
        <pc:picChg chg="add mod">
          <ac:chgData name="Касьян Сергій" userId="df639e90-afb7-442b-91bb-399b3b79a4e1" providerId="ADAL" clId="{B3137474-7DE0-4FF8-8453-53C81E63A7E9}" dt="2022-02-04T10:08:12.303" v="441"/>
          <ac:picMkLst>
            <pc:docMk/>
            <pc:sldMk cId="1109300245" sldId="278"/>
            <ac:picMk id="7" creationId="{5E7BFF38-FDA9-4915-B550-D8B356B0D7C5}"/>
          </ac:picMkLst>
        </pc:picChg>
        <pc:picChg chg="add mod">
          <ac:chgData name="Касьян Сергій" userId="df639e90-afb7-442b-91bb-399b3b79a4e1" providerId="ADAL" clId="{B3137474-7DE0-4FF8-8453-53C81E63A7E9}" dt="2022-02-04T10:10:56.784" v="482" actId="1076"/>
          <ac:picMkLst>
            <pc:docMk/>
            <pc:sldMk cId="1109300245" sldId="278"/>
            <ac:picMk id="11" creationId="{117D8EA6-974C-4721-AC37-1612CBCEA8BC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25:56.090" v="544" actId="1076"/>
        <pc:sldMkLst>
          <pc:docMk/>
          <pc:sldMk cId="2220336632" sldId="279"/>
        </pc:sldMkLst>
        <pc:spChg chg="del">
          <ac:chgData name="Касьян Сергій" userId="df639e90-afb7-442b-91bb-399b3b79a4e1" providerId="ADAL" clId="{B3137474-7DE0-4FF8-8453-53C81E63A7E9}" dt="2022-02-04T10:13:55.301" v="484" actId="478"/>
          <ac:spMkLst>
            <pc:docMk/>
            <pc:sldMk cId="2220336632" sldId="279"/>
            <ac:spMk id="2" creationId="{A99AF0C0-62E6-4AC9-8F2A-49ED2DB230A9}"/>
          </ac:spMkLst>
        </pc:spChg>
        <pc:spChg chg="del">
          <ac:chgData name="Касьян Сергій" userId="df639e90-afb7-442b-91bb-399b3b79a4e1" providerId="ADAL" clId="{B3137474-7DE0-4FF8-8453-53C81E63A7E9}" dt="2022-02-04T10:13:56.588" v="485" actId="478"/>
          <ac:spMkLst>
            <pc:docMk/>
            <pc:sldMk cId="2220336632" sldId="279"/>
            <ac:spMk id="3" creationId="{FEE3F2BD-A97D-4E44-9D1A-6360CEC0B2B2}"/>
          </ac:spMkLst>
        </pc:spChg>
        <pc:spChg chg="add mod">
          <ac:chgData name="Касьян Сергій" userId="df639e90-afb7-442b-91bb-399b3b79a4e1" providerId="ADAL" clId="{B3137474-7DE0-4FF8-8453-53C81E63A7E9}" dt="2022-02-04T10:25:40.663" v="541" actId="1076"/>
          <ac:spMkLst>
            <pc:docMk/>
            <pc:sldMk cId="2220336632" sldId="279"/>
            <ac:spMk id="8" creationId="{A1647F0B-BA69-492E-86B4-4841AE510267}"/>
          </ac:spMkLst>
        </pc:spChg>
        <pc:spChg chg="add mod">
          <ac:chgData name="Касьян Сергій" userId="df639e90-afb7-442b-91bb-399b3b79a4e1" providerId="ADAL" clId="{B3137474-7DE0-4FF8-8453-53C81E63A7E9}" dt="2022-02-04T10:25:40.663" v="541" actId="1076"/>
          <ac:spMkLst>
            <pc:docMk/>
            <pc:sldMk cId="2220336632" sldId="279"/>
            <ac:spMk id="15" creationId="{E602B480-71B1-4765-8396-471500414D1F}"/>
          </ac:spMkLst>
        </pc:spChg>
        <pc:spChg chg="add mod">
          <ac:chgData name="Касьян Сергій" userId="df639e90-afb7-442b-91bb-399b3b79a4e1" providerId="ADAL" clId="{B3137474-7DE0-4FF8-8453-53C81E63A7E9}" dt="2022-02-04T10:25:52.823" v="543" actId="1076"/>
          <ac:spMkLst>
            <pc:docMk/>
            <pc:sldMk cId="2220336632" sldId="279"/>
            <ac:spMk id="20" creationId="{5F01C85A-EAF9-492B-A79C-16BCF53F75CC}"/>
          </ac:spMkLst>
        </pc:spChg>
        <pc:spChg chg="add del mod">
          <ac:chgData name="Касьян Сергій" userId="df639e90-afb7-442b-91bb-399b3b79a4e1" providerId="ADAL" clId="{B3137474-7DE0-4FF8-8453-53C81E63A7E9}" dt="2022-02-04T10:21:43.187" v="535" actId="478"/>
          <ac:spMkLst>
            <pc:docMk/>
            <pc:sldMk cId="2220336632" sldId="279"/>
            <ac:spMk id="22" creationId="{55572707-F647-42BE-B910-1D64979B0171}"/>
          </ac:spMkLst>
        </pc:spChg>
        <pc:picChg chg="add mod">
          <ac:chgData name="Касьян Сергій" userId="df639e90-afb7-442b-91bb-399b3b79a4e1" providerId="ADAL" clId="{B3137474-7DE0-4FF8-8453-53C81E63A7E9}" dt="2022-02-04T10:14:00.593" v="486"/>
          <ac:picMkLst>
            <pc:docMk/>
            <pc:sldMk cId="2220336632" sldId="279"/>
            <ac:picMk id="4" creationId="{706B4E05-34D8-4826-A6E0-013BFBBD9C0C}"/>
          </ac:picMkLst>
        </pc:picChg>
        <pc:picChg chg="add mod">
          <ac:chgData name="Касьян Сергій" userId="df639e90-afb7-442b-91bb-399b3b79a4e1" providerId="ADAL" clId="{B3137474-7DE0-4FF8-8453-53C81E63A7E9}" dt="2022-02-04T10:25:40.663" v="541" actId="1076"/>
          <ac:picMkLst>
            <pc:docMk/>
            <pc:sldMk cId="2220336632" sldId="279"/>
            <ac:picMk id="6" creationId="{3BE52049-7E05-40F5-B225-36E716EA9B90}"/>
          </ac:picMkLst>
        </pc:picChg>
        <pc:picChg chg="add mod">
          <ac:chgData name="Касьян Сергій" userId="df639e90-afb7-442b-91bb-399b3b79a4e1" providerId="ADAL" clId="{B3137474-7DE0-4FF8-8453-53C81E63A7E9}" dt="2022-02-04T10:25:40.663" v="541" actId="1076"/>
          <ac:picMkLst>
            <pc:docMk/>
            <pc:sldMk cId="2220336632" sldId="279"/>
            <ac:picMk id="9" creationId="{5B02E7A2-AC97-4401-B7E4-211BF32777A4}"/>
          </ac:picMkLst>
        </pc:picChg>
        <pc:picChg chg="add del mod">
          <ac:chgData name="Касьян Сергій" userId="df639e90-afb7-442b-91bb-399b3b79a4e1" providerId="ADAL" clId="{B3137474-7DE0-4FF8-8453-53C81E63A7E9}" dt="2022-02-04T10:17:42.456" v="501" actId="478"/>
          <ac:picMkLst>
            <pc:docMk/>
            <pc:sldMk cId="2220336632" sldId="279"/>
            <ac:picMk id="11" creationId="{05294D47-2E70-4F7A-BB6C-345F58C6A5BC}"/>
          </ac:picMkLst>
        </pc:picChg>
        <pc:picChg chg="add mod">
          <ac:chgData name="Касьян Сергій" userId="df639e90-afb7-442b-91bb-399b3b79a4e1" providerId="ADAL" clId="{B3137474-7DE0-4FF8-8453-53C81E63A7E9}" dt="2022-02-04T10:25:40.663" v="541" actId="1076"/>
          <ac:picMkLst>
            <pc:docMk/>
            <pc:sldMk cId="2220336632" sldId="279"/>
            <ac:picMk id="13" creationId="{36B5EA8F-5612-44D6-ABC3-CD2BB2F5B994}"/>
          </ac:picMkLst>
        </pc:picChg>
        <pc:picChg chg="add mod">
          <ac:chgData name="Касьян Сергій" userId="df639e90-afb7-442b-91bb-399b3b79a4e1" providerId="ADAL" clId="{B3137474-7DE0-4FF8-8453-53C81E63A7E9}" dt="2022-02-04T10:25:40.663" v="541" actId="1076"/>
          <ac:picMkLst>
            <pc:docMk/>
            <pc:sldMk cId="2220336632" sldId="279"/>
            <ac:picMk id="16" creationId="{AB781FEF-294A-4321-B507-F9C0995EA33F}"/>
          </ac:picMkLst>
        </pc:picChg>
        <pc:picChg chg="add mod">
          <ac:chgData name="Касьян Сергій" userId="df639e90-afb7-442b-91bb-399b3b79a4e1" providerId="ADAL" clId="{B3137474-7DE0-4FF8-8453-53C81E63A7E9}" dt="2022-02-04T10:25:52.823" v="543" actId="1076"/>
          <ac:picMkLst>
            <pc:docMk/>
            <pc:sldMk cId="2220336632" sldId="279"/>
            <ac:picMk id="18" creationId="{612217D4-6D54-41EB-937F-65162AF2D891}"/>
          </ac:picMkLst>
        </pc:picChg>
        <pc:picChg chg="add mod">
          <ac:chgData name="Касьян Сергій" userId="df639e90-afb7-442b-91bb-399b3b79a4e1" providerId="ADAL" clId="{B3137474-7DE0-4FF8-8453-53C81E63A7E9}" dt="2022-02-04T10:25:52.823" v="543" actId="1076"/>
          <ac:picMkLst>
            <pc:docMk/>
            <pc:sldMk cId="2220336632" sldId="279"/>
            <ac:picMk id="21" creationId="{6CEDD25C-DF62-49D9-9F27-2F3CC351CA6F}"/>
          </ac:picMkLst>
        </pc:picChg>
        <pc:picChg chg="add mod">
          <ac:chgData name="Касьян Сергій" userId="df639e90-afb7-442b-91bb-399b3b79a4e1" providerId="ADAL" clId="{B3137474-7DE0-4FF8-8453-53C81E63A7E9}" dt="2022-02-04T10:25:56.090" v="544" actId="1076"/>
          <ac:picMkLst>
            <pc:docMk/>
            <pc:sldMk cId="2220336632" sldId="279"/>
            <ac:picMk id="24" creationId="{7A110BA7-3434-4448-87C2-79B3AE304F7B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32:00.853" v="589" actId="1076"/>
        <pc:sldMkLst>
          <pc:docMk/>
          <pc:sldMk cId="3014568436" sldId="280"/>
        </pc:sldMkLst>
        <pc:spChg chg="del">
          <ac:chgData name="Касьян Сергій" userId="df639e90-afb7-442b-91bb-399b3b79a4e1" providerId="ADAL" clId="{B3137474-7DE0-4FF8-8453-53C81E63A7E9}" dt="2022-02-04T10:28:13.280" v="546" actId="478"/>
          <ac:spMkLst>
            <pc:docMk/>
            <pc:sldMk cId="3014568436" sldId="280"/>
            <ac:spMk id="2" creationId="{5FF35137-826B-4127-99BD-BC57BF3BD108}"/>
          </ac:spMkLst>
        </pc:spChg>
        <pc:spChg chg="del">
          <ac:chgData name="Касьян Сергій" userId="df639e90-afb7-442b-91bb-399b3b79a4e1" providerId="ADAL" clId="{B3137474-7DE0-4FF8-8453-53C81E63A7E9}" dt="2022-02-04T10:28:14.750" v="547" actId="478"/>
          <ac:spMkLst>
            <pc:docMk/>
            <pc:sldMk cId="3014568436" sldId="280"/>
            <ac:spMk id="3" creationId="{141ABFFA-AA3F-4C74-B3BC-385856BA3DFC}"/>
          </ac:spMkLst>
        </pc:spChg>
        <pc:spChg chg="add mod">
          <ac:chgData name="Касьян Сергій" userId="df639e90-afb7-442b-91bb-399b3b79a4e1" providerId="ADAL" clId="{B3137474-7DE0-4FF8-8453-53C81E63A7E9}" dt="2022-02-04T10:29:10.718" v="558" actId="113"/>
          <ac:spMkLst>
            <pc:docMk/>
            <pc:sldMk cId="3014568436" sldId="280"/>
            <ac:spMk id="8" creationId="{27DA68CC-BB52-4B18-8910-D3882F30C164}"/>
          </ac:spMkLst>
        </pc:spChg>
        <pc:spChg chg="add mod">
          <ac:chgData name="Касьян Сергій" userId="df639e90-afb7-442b-91bb-399b3b79a4e1" providerId="ADAL" clId="{B3137474-7DE0-4FF8-8453-53C81E63A7E9}" dt="2022-02-04T10:32:00.853" v="589" actId="1076"/>
          <ac:spMkLst>
            <pc:docMk/>
            <pc:sldMk cId="3014568436" sldId="280"/>
            <ac:spMk id="11" creationId="{BF12CF3F-8922-4D89-99DF-A1F99A257E4E}"/>
          </ac:spMkLst>
        </pc:spChg>
        <pc:picChg chg="add mod">
          <ac:chgData name="Касьян Сергій" userId="df639e90-afb7-442b-91bb-399b3b79a4e1" providerId="ADAL" clId="{B3137474-7DE0-4FF8-8453-53C81E63A7E9}" dt="2022-02-04T10:28:36.134" v="552" actId="962"/>
          <ac:picMkLst>
            <pc:docMk/>
            <pc:sldMk cId="3014568436" sldId="280"/>
            <ac:picMk id="5" creationId="{54D68983-821E-440A-BF76-8D62D59AFDAD}"/>
          </ac:picMkLst>
        </pc:picChg>
        <pc:picChg chg="add mod">
          <ac:chgData name="Касьян Сергій" userId="df639e90-afb7-442b-91bb-399b3b79a4e1" providerId="ADAL" clId="{B3137474-7DE0-4FF8-8453-53C81E63A7E9}" dt="2022-02-04T10:28:41.202" v="553"/>
          <ac:picMkLst>
            <pc:docMk/>
            <pc:sldMk cId="3014568436" sldId="280"/>
            <ac:picMk id="6" creationId="{85C77861-89B6-4929-A255-8B63D4D59890}"/>
          </ac:picMkLst>
        </pc:picChg>
        <pc:picChg chg="add mod">
          <ac:chgData name="Касьян Сергій" userId="df639e90-afb7-442b-91bb-399b3b79a4e1" providerId="ADAL" clId="{B3137474-7DE0-4FF8-8453-53C81E63A7E9}" dt="2022-02-04T10:29:22.631" v="561" actId="1076"/>
          <ac:picMkLst>
            <pc:docMk/>
            <pc:sldMk cId="3014568436" sldId="280"/>
            <ac:picMk id="9" creationId="{D938D50E-5982-4C71-908C-6CB7D600D5C5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37:17.522" v="620"/>
        <pc:sldMkLst>
          <pc:docMk/>
          <pc:sldMk cId="544014994" sldId="281"/>
        </pc:sldMkLst>
        <pc:spChg chg="del">
          <ac:chgData name="Касьян Сергій" userId="df639e90-afb7-442b-91bb-399b3b79a4e1" providerId="ADAL" clId="{B3137474-7DE0-4FF8-8453-53C81E63A7E9}" dt="2022-02-04T10:34:05.521" v="591" actId="478"/>
          <ac:spMkLst>
            <pc:docMk/>
            <pc:sldMk cId="544014994" sldId="281"/>
            <ac:spMk id="2" creationId="{A778088C-A332-4945-9652-97852CA2F0BB}"/>
          </ac:spMkLst>
        </pc:spChg>
        <pc:spChg chg="del">
          <ac:chgData name="Касьян Сергій" userId="df639e90-afb7-442b-91bb-399b3b79a4e1" providerId="ADAL" clId="{B3137474-7DE0-4FF8-8453-53C81E63A7E9}" dt="2022-02-04T10:34:07.077" v="592" actId="478"/>
          <ac:spMkLst>
            <pc:docMk/>
            <pc:sldMk cId="544014994" sldId="281"/>
            <ac:spMk id="3" creationId="{3F9BD166-D0D2-4CD6-A75A-585783F71D8E}"/>
          </ac:spMkLst>
        </pc:spChg>
        <pc:spChg chg="add mod">
          <ac:chgData name="Касьян Сергій" userId="df639e90-afb7-442b-91bb-399b3b79a4e1" providerId="ADAL" clId="{B3137474-7DE0-4FF8-8453-53C81E63A7E9}" dt="2022-02-04T10:35:29.019" v="607" actId="14100"/>
          <ac:spMkLst>
            <pc:docMk/>
            <pc:sldMk cId="544014994" sldId="281"/>
            <ac:spMk id="9" creationId="{9B9A1EB0-3DDB-4E7F-8B42-8F818B5C6E56}"/>
          </ac:spMkLst>
        </pc:spChg>
        <pc:spChg chg="add mod">
          <ac:chgData name="Касьян Сергій" userId="df639e90-afb7-442b-91bb-399b3b79a4e1" providerId="ADAL" clId="{B3137474-7DE0-4FF8-8453-53C81E63A7E9}" dt="2022-02-04T10:37:17.522" v="620"/>
          <ac:spMkLst>
            <pc:docMk/>
            <pc:sldMk cId="544014994" sldId="281"/>
            <ac:spMk id="11" creationId="{3237B025-802E-444F-A386-A99690179F35}"/>
          </ac:spMkLst>
        </pc:spChg>
        <pc:picChg chg="add mod">
          <ac:chgData name="Касьян Сергій" userId="df639e90-afb7-442b-91bb-399b3b79a4e1" providerId="ADAL" clId="{B3137474-7DE0-4FF8-8453-53C81E63A7E9}" dt="2022-02-04T10:34:11.090" v="593"/>
          <ac:picMkLst>
            <pc:docMk/>
            <pc:sldMk cId="544014994" sldId="281"/>
            <ac:picMk id="4" creationId="{B4B0C426-5883-4EA8-9B45-DA0E9E9D99EF}"/>
          </ac:picMkLst>
        </pc:picChg>
        <pc:picChg chg="add mod">
          <ac:chgData name="Касьян Сергій" userId="df639e90-afb7-442b-91bb-399b3b79a4e1" providerId="ADAL" clId="{B3137474-7DE0-4FF8-8453-53C81E63A7E9}" dt="2022-02-04T10:35:01.122" v="601" actId="1076"/>
          <ac:picMkLst>
            <pc:docMk/>
            <pc:sldMk cId="544014994" sldId="281"/>
            <ac:picMk id="5" creationId="{74202833-D7CE-45AC-921D-FEFDF5EDA7C8}"/>
          </ac:picMkLst>
        </pc:picChg>
        <pc:picChg chg="add mod">
          <ac:chgData name="Касьян Сергій" userId="df639e90-afb7-442b-91bb-399b3b79a4e1" providerId="ADAL" clId="{B3137474-7DE0-4FF8-8453-53C81E63A7E9}" dt="2022-02-04T10:35:49.417" v="608" actId="1076"/>
          <ac:picMkLst>
            <pc:docMk/>
            <pc:sldMk cId="544014994" sldId="281"/>
            <ac:picMk id="7" creationId="{AFD4FC37-7646-42FF-9937-BC3E70911144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44:46.871" v="661" actId="171"/>
        <pc:sldMkLst>
          <pc:docMk/>
          <pc:sldMk cId="2485112836" sldId="282"/>
        </pc:sldMkLst>
        <pc:spChg chg="del">
          <ac:chgData name="Касьян Сергій" userId="df639e90-afb7-442b-91bb-399b3b79a4e1" providerId="ADAL" clId="{B3137474-7DE0-4FF8-8453-53C81E63A7E9}" dt="2022-02-04T10:38:45.927" v="622" actId="478"/>
          <ac:spMkLst>
            <pc:docMk/>
            <pc:sldMk cId="2485112836" sldId="282"/>
            <ac:spMk id="2" creationId="{1D917FBE-1E8A-4DAC-84CC-A9DCA4CB57FD}"/>
          </ac:spMkLst>
        </pc:spChg>
        <pc:spChg chg="del">
          <ac:chgData name="Касьян Сергій" userId="df639e90-afb7-442b-91bb-399b3b79a4e1" providerId="ADAL" clId="{B3137474-7DE0-4FF8-8453-53C81E63A7E9}" dt="2022-02-04T10:38:49.954" v="623" actId="478"/>
          <ac:spMkLst>
            <pc:docMk/>
            <pc:sldMk cId="2485112836" sldId="282"/>
            <ac:spMk id="3" creationId="{3F058D93-54A2-4A9B-81D8-7DAF8DAB357B}"/>
          </ac:spMkLst>
        </pc:spChg>
        <pc:graphicFrameChg chg="add mod modGraphic">
          <ac:chgData name="Касьян Сергій" userId="df639e90-afb7-442b-91bb-399b3b79a4e1" providerId="ADAL" clId="{B3137474-7DE0-4FF8-8453-53C81E63A7E9}" dt="2022-02-04T10:43:35.484" v="656" actId="1582"/>
          <ac:graphicFrameMkLst>
            <pc:docMk/>
            <pc:sldMk cId="2485112836" sldId="282"/>
            <ac:graphicFrameMk id="6" creationId="{A844FB5C-BB37-4136-9B86-4ADEF1207314}"/>
          </ac:graphicFrameMkLst>
        </pc:graphicFrameChg>
        <pc:picChg chg="add mod">
          <ac:chgData name="Касьян Сергій" userId="df639e90-afb7-442b-91bb-399b3b79a4e1" providerId="ADAL" clId="{B3137474-7DE0-4FF8-8453-53C81E63A7E9}" dt="2022-02-04T10:38:54.040" v="624"/>
          <ac:picMkLst>
            <pc:docMk/>
            <pc:sldMk cId="2485112836" sldId="282"/>
            <ac:picMk id="4" creationId="{E1DBF8ED-7E2A-4F4D-B08F-35F1592C4902}"/>
          </ac:picMkLst>
        </pc:picChg>
        <pc:picChg chg="add del mod">
          <ac:chgData name="Касьян Сергій" userId="df639e90-afb7-442b-91bb-399b3b79a4e1" providerId="ADAL" clId="{B3137474-7DE0-4FF8-8453-53C81E63A7E9}" dt="2022-02-04T10:39:02.589" v="627" actId="478"/>
          <ac:picMkLst>
            <pc:docMk/>
            <pc:sldMk cId="2485112836" sldId="282"/>
            <ac:picMk id="5" creationId="{F94C9090-7DE3-4A32-9E63-90FD4B3A080F}"/>
          </ac:picMkLst>
        </pc:picChg>
        <pc:picChg chg="add mod ord">
          <ac:chgData name="Касьян Сергій" userId="df639e90-afb7-442b-91bb-399b3b79a4e1" providerId="ADAL" clId="{B3137474-7DE0-4FF8-8453-53C81E63A7E9}" dt="2022-02-04T10:44:46.871" v="661" actId="171"/>
          <ac:picMkLst>
            <pc:docMk/>
            <pc:sldMk cId="2485112836" sldId="282"/>
            <ac:picMk id="8" creationId="{B5024E6C-B108-49ED-A636-834284447E3A}"/>
          </ac:picMkLst>
        </pc:picChg>
      </pc:sldChg>
      <pc:sldChg chg="addSp delSp modSp new mod">
        <pc:chgData name="Касьян Сергій" userId="df639e90-afb7-442b-91bb-399b3b79a4e1" providerId="ADAL" clId="{B3137474-7DE0-4FF8-8453-53C81E63A7E9}" dt="2022-02-04T10:59:38.068" v="687" actId="20577"/>
        <pc:sldMkLst>
          <pc:docMk/>
          <pc:sldMk cId="2727769875" sldId="283"/>
        </pc:sldMkLst>
        <pc:spChg chg="del">
          <ac:chgData name="Касьян Сергій" userId="df639e90-afb7-442b-91bb-399b3b79a4e1" providerId="ADAL" clId="{B3137474-7DE0-4FF8-8453-53C81E63A7E9}" dt="2022-02-04T10:55:49.661" v="663" actId="478"/>
          <ac:spMkLst>
            <pc:docMk/>
            <pc:sldMk cId="2727769875" sldId="283"/>
            <ac:spMk id="2" creationId="{6EAA945D-03F2-4826-8856-C2A9EE8AEB0C}"/>
          </ac:spMkLst>
        </pc:spChg>
        <pc:spChg chg="del">
          <ac:chgData name="Касьян Сергій" userId="df639e90-afb7-442b-91bb-399b3b79a4e1" providerId="ADAL" clId="{B3137474-7DE0-4FF8-8453-53C81E63A7E9}" dt="2022-02-04T10:55:52.547" v="664" actId="478"/>
          <ac:spMkLst>
            <pc:docMk/>
            <pc:sldMk cId="2727769875" sldId="283"/>
            <ac:spMk id="3" creationId="{EE69C21F-983A-4718-A3F8-94A23F0990C3}"/>
          </ac:spMkLst>
        </pc:spChg>
        <pc:graphicFrameChg chg="add mod modGraphic">
          <ac:chgData name="Касьян Сергій" userId="df639e90-afb7-442b-91bb-399b3b79a4e1" providerId="ADAL" clId="{B3137474-7DE0-4FF8-8453-53C81E63A7E9}" dt="2022-02-04T10:59:38.068" v="687" actId="20577"/>
          <ac:graphicFrameMkLst>
            <pc:docMk/>
            <pc:sldMk cId="2727769875" sldId="283"/>
            <ac:graphicFrameMk id="5" creationId="{BE299815-4A79-4A57-9DFD-00A170CFEB1D}"/>
          </ac:graphicFrameMkLst>
        </pc:graphicFrameChg>
        <pc:picChg chg="add mod">
          <ac:chgData name="Касьян Сергій" userId="df639e90-afb7-442b-91bb-399b3b79a4e1" providerId="ADAL" clId="{B3137474-7DE0-4FF8-8453-53C81E63A7E9}" dt="2022-02-04T10:56:00.156" v="665"/>
          <ac:picMkLst>
            <pc:docMk/>
            <pc:sldMk cId="2727769875" sldId="283"/>
            <ac:picMk id="4" creationId="{E60BBE67-9FA8-47F4-A03B-A251A82BD33F}"/>
          </ac:picMkLst>
        </pc:picChg>
      </pc:sldChg>
      <pc:sldChg chg="addSp delSp modSp new mod setBg">
        <pc:chgData name="Касьян Сергій" userId="df639e90-afb7-442b-91bb-399b3b79a4e1" providerId="ADAL" clId="{B3137474-7DE0-4FF8-8453-53C81E63A7E9}" dt="2022-02-04T11:05:13.887" v="780" actId="26606"/>
        <pc:sldMkLst>
          <pc:docMk/>
          <pc:sldMk cId="3696508216" sldId="284"/>
        </pc:sldMkLst>
        <pc:spChg chg="del">
          <ac:chgData name="Касьян Сергій" userId="df639e90-afb7-442b-91bb-399b3b79a4e1" providerId="ADAL" clId="{B3137474-7DE0-4FF8-8453-53C81E63A7E9}" dt="2022-02-04T11:00:30.060" v="689" actId="478"/>
          <ac:spMkLst>
            <pc:docMk/>
            <pc:sldMk cId="3696508216" sldId="284"/>
            <ac:spMk id="2" creationId="{029E09C1-B011-488C-A080-673F88EDCB3F}"/>
          </ac:spMkLst>
        </pc:spChg>
        <pc:spChg chg="del">
          <ac:chgData name="Касьян Сергій" userId="df639e90-afb7-442b-91bb-399b3b79a4e1" providerId="ADAL" clId="{B3137474-7DE0-4FF8-8453-53C81E63A7E9}" dt="2022-02-04T11:00:33.160" v="690" actId="478"/>
          <ac:spMkLst>
            <pc:docMk/>
            <pc:sldMk cId="3696508216" sldId="284"/>
            <ac:spMk id="3" creationId="{B06979A5-FE59-47F4-A30A-883496403DC0}"/>
          </ac:spMkLst>
        </pc:spChg>
        <pc:spChg chg="add mod">
          <ac:chgData name="Касьян Сергій" userId="df639e90-afb7-442b-91bb-399b3b79a4e1" providerId="ADAL" clId="{B3137474-7DE0-4FF8-8453-53C81E63A7E9}" dt="2022-02-04T11:05:13.887" v="780" actId="26606"/>
          <ac:spMkLst>
            <pc:docMk/>
            <pc:sldMk cId="3696508216" sldId="284"/>
            <ac:spMk id="7" creationId="{8F6ED424-8A7A-4E26-AC6A-F5C5EEF9ADA4}"/>
          </ac:spMkLst>
        </pc:spChg>
        <pc:spChg chg="add mod">
          <ac:chgData name="Касьян Сергій" userId="df639e90-afb7-442b-91bb-399b3b79a4e1" providerId="ADAL" clId="{B3137474-7DE0-4FF8-8453-53C81E63A7E9}" dt="2022-02-04T11:05:13.887" v="780" actId="26606"/>
          <ac:spMkLst>
            <pc:docMk/>
            <pc:sldMk cId="3696508216" sldId="284"/>
            <ac:spMk id="8" creationId="{4EE3BF3D-35DA-472E-BCCB-B6668992EF73}"/>
          </ac:spMkLst>
        </pc:spChg>
        <pc:picChg chg="add mod ord">
          <ac:chgData name="Касьян Сергій" userId="df639e90-afb7-442b-91bb-399b3b79a4e1" providerId="ADAL" clId="{B3137474-7DE0-4FF8-8453-53C81E63A7E9}" dt="2022-02-04T11:05:13.887" v="780" actId="26606"/>
          <ac:picMkLst>
            <pc:docMk/>
            <pc:sldMk cId="3696508216" sldId="284"/>
            <ac:picMk id="4" creationId="{D9D18E39-7B7F-40EF-81ED-F4AECEF00C47}"/>
          </ac:picMkLst>
        </pc:picChg>
        <pc:picChg chg="add del mod">
          <ac:chgData name="Касьян Сергій" userId="df639e90-afb7-442b-91bb-399b3b79a4e1" providerId="ADAL" clId="{B3137474-7DE0-4FF8-8453-53C81E63A7E9}" dt="2022-02-04T11:03:42.814" v="738" actId="478"/>
          <ac:picMkLst>
            <pc:docMk/>
            <pc:sldMk cId="3696508216" sldId="284"/>
            <ac:picMk id="5" creationId="{96A982B5-A291-45F9-BDEB-DE76B89088D8}"/>
          </ac:picMkLst>
        </pc:picChg>
        <pc:picChg chg="add mod ord">
          <ac:chgData name="Касьян Сергій" userId="df639e90-afb7-442b-91bb-399b3b79a4e1" providerId="ADAL" clId="{B3137474-7DE0-4FF8-8453-53C81E63A7E9}" dt="2022-02-04T11:05:13.887" v="780" actId="26606"/>
          <ac:picMkLst>
            <pc:docMk/>
            <pc:sldMk cId="3696508216" sldId="284"/>
            <ac:picMk id="6" creationId="{3EBE9DA7-CBCE-4AFE-9F85-C6589A9F499C}"/>
          </ac:picMkLst>
        </pc:picChg>
        <pc:cxnChg chg="add">
          <ac:chgData name="Касьян Сергій" userId="df639e90-afb7-442b-91bb-399b3b79a4e1" providerId="ADAL" clId="{B3137474-7DE0-4FF8-8453-53C81E63A7E9}" dt="2022-02-04T11:05:13.887" v="780" actId="26606"/>
          <ac:cxnSpMkLst>
            <pc:docMk/>
            <pc:sldMk cId="3696508216" sldId="284"/>
            <ac:cxnSpMk id="13" creationId="{A7F400EE-A8A5-48AF-B4D6-291B52C6F0B0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646E7-CB53-4F14-BAE8-2D1F1FE353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7247297-C9C2-46A7-8FA5-3C4DABDD38CB}">
      <dgm:prSet phldrT="[Текст]"/>
      <dgm:spPr/>
      <dgm:t>
        <a:bodyPr/>
        <a:lstStyle/>
        <a:p>
          <a:r>
            <a:rPr lang="uk-U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ВІДКРИТА ОСВІТА</a:t>
          </a:r>
        </a:p>
      </dgm:t>
    </dgm:pt>
    <dgm:pt modelId="{7706D885-54D6-488A-BADF-6B21A4912380}" type="parTrans" cxnId="{0697386C-B5DF-4F1D-A604-FE0167D23815}">
      <dgm:prSet/>
      <dgm:spPr/>
      <dgm:t>
        <a:bodyPr/>
        <a:lstStyle/>
        <a:p>
          <a:endParaRPr lang="uk-UA"/>
        </a:p>
      </dgm:t>
    </dgm:pt>
    <dgm:pt modelId="{29A0D931-BE4B-4A02-8F4F-156D7818C802}" type="sibTrans" cxnId="{0697386C-B5DF-4F1D-A604-FE0167D23815}">
      <dgm:prSet/>
      <dgm:spPr/>
      <dgm:t>
        <a:bodyPr/>
        <a:lstStyle/>
        <a:p>
          <a:endParaRPr lang="uk-UA"/>
        </a:p>
      </dgm:t>
    </dgm:pt>
    <dgm:pt modelId="{39CCF2C0-75B6-457C-AC09-7D17AFDF9DE7}">
      <dgm:prSet phldrT="[Текст]"/>
      <dgm:spPr/>
      <dgm:t>
        <a:bodyPr/>
        <a:lstStyle/>
        <a:p>
          <a:r>
            <a:rPr lang="uk-UA" dirty="0"/>
            <a:t>освітній процес</a:t>
          </a:r>
        </a:p>
      </dgm:t>
    </dgm:pt>
    <dgm:pt modelId="{7E375883-2561-40E6-A2DA-B95A4F4A1341}" type="parTrans" cxnId="{6478755D-A0FF-4F46-A4E0-BAB1949E6B39}">
      <dgm:prSet/>
      <dgm:spPr/>
      <dgm:t>
        <a:bodyPr/>
        <a:lstStyle/>
        <a:p>
          <a:endParaRPr lang="uk-UA"/>
        </a:p>
      </dgm:t>
    </dgm:pt>
    <dgm:pt modelId="{950AD6FF-BB5D-42AD-BD52-3D5466598A90}" type="sibTrans" cxnId="{6478755D-A0FF-4F46-A4E0-BAB1949E6B39}">
      <dgm:prSet/>
      <dgm:spPr/>
      <dgm:t>
        <a:bodyPr/>
        <a:lstStyle/>
        <a:p>
          <a:endParaRPr lang="uk-UA"/>
        </a:p>
      </dgm:t>
    </dgm:pt>
    <dgm:pt modelId="{DCE1CA3E-854F-4305-908D-B57600B5CDF6}">
      <dgm:prSet phldrT="[Текст]"/>
      <dgm:spPr/>
      <dgm:t>
        <a:bodyPr/>
        <a:lstStyle/>
        <a:p>
          <a:r>
            <a:rPr lang="uk-UA" dirty="0"/>
            <a:t>педагогіка</a:t>
          </a:r>
        </a:p>
      </dgm:t>
    </dgm:pt>
    <dgm:pt modelId="{C51764A6-7C90-44A1-A455-A6D59504F02E}" type="parTrans" cxnId="{71B419AC-1AA4-46F8-A070-BEDC55936C34}">
      <dgm:prSet/>
      <dgm:spPr/>
      <dgm:t>
        <a:bodyPr/>
        <a:lstStyle/>
        <a:p>
          <a:endParaRPr lang="uk-UA"/>
        </a:p>
      </dgm:t>
    </dgm:pt>
    <dgm:pt modelId="{CB080612-E30C-4407-8F65-BAA5AE5D3631}" type="sibTrans" cxnId="{71B419AC-1AA4-46F8-A070-BEDC55936C34}">
      <dgm:prSet/>
      <dgm:spPr/>
      <dgm:t>
        <a:bodyPr/>
        <a:lstStyle/>
        <a:p>
          <a:endParaRPr lang="uk-UA"/>
        </a:p>
      </dgm:t>
    </dgm:pt>
    <dgm:pt modelId="{0938C601-9180-4492-939D-5A1BC968DE58}" type="pres">
      <dgm:prSet presAssocID="{3E4646E7-CB53-4F14-BAE8-2D1F1FE353A0}" presName="compositeShape" presStyleCnt="0">
        <dgm:presLayoutVars>
          <dgm:chMax val="7"/>
          <dgm:dir/>
          <dgm:resizeHandles val="exact"/>
        </dgm:presLayoutVars>
      </dgm:prSet>
      <dgm:spPr/>
    </dgm:pt>
    <dgm:pt modelId="{7D15B317-C23F-4B47-ACD2-EF1ABA25A1D2}" type="pres">
      <dgm:prSet presAssocID="{B7247297-C9C2-46A7-8FA5-3C4DABDD38CB}" presName="circ1" presStyleLbl="vennNode1" presStyleIdx="0" presStyleCnt="3"/>
      <dgm:spPr/>
    </dgm:pt>
    <dgm:pt modelId="{29A6FA42-0875-4CDE-B7D4-389DE6993567}" type="pres">
      <dgm:prSet presAssocID="{B7247297-C9C2-46A7-8FA5-3C4DABDD38C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6CF67DD-D221-494C-9A3E-3D4C45D967A1}" type="pres">
      <dgm:prSet presAssocID="{39CCF2C0-75B6-457C-AC09-7D17AFDF9DE7}" presName="circ2" presStyleLbl="vennNode1" presStyleIdx="1" presStyleCnt="3"/>
      <dgm:spPr/>
    </dgm:pt>
    <dgm:pt modelId="{2FB02AC4-8A09-4331-B017-4A4410098861}" type="pres">
      <dgm:prSet presAssocID="{39CCF2C0-75B6-457C-AC09-7D17AFDF9DE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5AC06E7-8D09-4EE3-962A-846F6C5B470D}" type="pres">
      <dgm:prSet presAssocID="{DCE1CA3E-854F-4305-908D-B57600B5CDF6}" presName="circ3" presStyleLbl="vennNode1" presStyleIdx="2" presStyleCnt="3"/>
      <dgm:spPr/>
    </dgm:pt>
    <dgm:pt modelId="{63A92C92-A27A-4627-A724-89F00A73F31F}" type="pres">
      <dgm:prSet presAssocID="{DCE1CA3E-854F-4305-908D-B57600B5CD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478755D-A0FF-4F46-A4E0-BAB1949E6B39}" srcId="{3E4646E7-CB53-4F14-BAE8-2D1F1FE353A0}" destId="{39CCF2C0-75B6-457C-AC09-7D17AFDF9DE7}" srcOrd="1" destOrd="0" parTransId="{7E375883-2561-40E6-A2DA-B95A4F4A1341}" sibTransId="{950AD6FF-BB5D-42AD-BD52-3D5466598A90}"/>
    <dgm:cxn modelId="{D7032345-F543-4533-813B-91A9CCFF5C7B}" type="presOf" srcId="{B7247297-C9C2-46A7-8FA5-3C4DABDD38CB}" destId="{29A6FA42-0875-4CDE-B7D4-389DE6993567}" srcOrd="1" destOrd="0" presId="urn:microsoft.com/office/officeart/2005/8/layout/venn1"/>
    <dgm:cxn modelId="{0697386C-B5DF-4F1D-A604-FE0167D23815}" srcId="{3E4646E7-CB53-4F14-BAE8-2D1F1FE353A0}" destId="{B7247297-C9C2-46A7-8FA5-3C4DABDD38CB}" srcOrd="0" destOrd="0" parTransId="{7706D885-54D6-488A-BADF-6B21A4912380}" sibTransId="{29A0D931-BE4B-4A02-8F4F-156D7818C802}"/>
    <dgm:cxn modelId="{7BB50C72-BF80-4065-938F-0905FAFF4E4F}" type="presOf" srcId="{3E4646E7-CB53-4F14-BAE8-2D1F1FE353A0}" destId="{0938C601-9180-4492-939D-5A1BC968DE58}" srcOrd="0" destOrd="0" presId="urn:microsoft.com/office/officeart/2005/8/layout/venn1"/>
    <dgm:cxn modelId="{4E317D73-DD5D-418D-A9C5-7B06697B028B}" type="presOf" srcId="{B7247297-C9C2-46A7-8FA5-3C4DABDD38CB}" destId="{7D15B317-C23F-4B47-ACD2-EF1ABA25A1D2}" srcOrd="0" destOrd="0" presId="urn:microsoft.com/office/officeart/2005/8/layout/venn1"/>
    <dgm:cxn modelId="{067A617D-E67D-4591-B0DD-2583AE680D73}" type="presOf" srcId="{39CCF2C0-75B6-457C-AC09-7D17AFDF9DE7}" destId="{26CF67DD-D221-494C-9A3E-3D4C45D967A1}" srcOrd="0" destOrd="0" presId="urn:microsoft.com/office/officeart/2005/8/layout/venn1"/>
    <dgm:cxn modelId="{065BC69D-FA2F-4643-B4D4-5DF999903847}" type="presOf" srcId="{DCE1CA3E-854F-4305-908D-B57600B5CDF6}" destId="{F5AC06E7-8D09-4EE3-962A-846F6C5B470D}" srcOrd="0" destOrd="0" presId="urn:microsoft.com/office/officeart/2005/8/layout/venn1"/>
    <dgm:cxn modelId="{71B419AC-1AA4-46F8-A070-BEDC55936C34}" srcId="{3E4646E7-CB53-4F14-BAE8-2D1F1FE353A0}" destId="{DCE1CA3E-854F-4305-908D-B57600B5CDF6}" srcOrd="2" destOrd="0" parTransId="{C51764A6-7C90-44A1-A455-A6D59504F02E}" sibTransId="{CB080612-E30C-4407-8F65-BAA5AE5D3631}"/>
    <dgm:cxn modelId="{D0B4D7B0-0BE7-4894-94AD-12E0FF455412}" type="presOf" srcId="{39CCF2C0-75B6-457C-AC09-7D17AFDF9DE7}" destId="{2FB02AC4-8A09-4331-B017-4A4410098861}" srcOrd="1" destOrd="0" presId="urn:microsoft.com/office/officeart/2005/8/layout/venn1"/>
    <dgm:cxn modelId="{DC38ADD5-A1C3-4D82-9B1A-5042EEBBF9FC}" type="presOf" srcId="{DCE1CA3E-854F-4305-908D-B57600B5CDF6}" destId="{63A92C92-A27A-4627-A724-89F00A73F31F}" srcOrd="1" destOrd="0" presId="urn:microsoft.com/office/officeart/2005/8/layout/venn1"/>
    <dgm:cxn modelId="{99466D14-003F-4C82-87F3-12A38D0E794F}" type="presParOf" srcId="{0938C601-9180-4492-939D-5A1BC968DE58}" destId="{7D15B317-C23F-4B47-ACD2-EF1ABA25A1D2}" srcOrd="0" destOrd="0" presId="urn:microsoft.com/office/officeart/2005/8/layout/venn1"/>
    <dgm:cxn modelId="{36E81548-CA46-4181-BE15-E9A3F1BA62A0}" type="presParOf" srcId="{0938C601-9180-4492-939D-5A1BC968DE58}" destId="{29A6FA42-0875-4CDE-B7D4-389DE6993567}" srcOrd="1" destOrd="0" presId="urn:microsoft.com/office/officeart/2005/8/layout/venn1"/>
    <dgm:cxn modelId="{D0FD55EC-3F6A-4158-98BF-4869676250E8}" type="presParOf" srcId="{0938C601-9180-4492-939D-5A1BC968DE58}" destId="{26CF67DD-D221-494C-9A3E-3D4C45D967A1}" srcOrd="2" destOrd="0" presId="urn:microsoft.com/office/officeart/2005/8/layout/venn1"/>
    <dgm:cxn modelId="{B12D12D0-A7C7-4E7E-8DC9-BB1553591B40}" type="presParOf" srcId="{0938C601-9180-4492-939D-5A1BC968DE58}" destId="{2FB02AC4-8A09-4331-B017-4A4410098861}" srcOrd="3" destOrd="0" presId="urn:microsoft.com/office/officeart/2005/8/layout/venn1"/>
    <dgm:cxn modelId="{6AEDEA03-356B-4CC0-9A50-82FC6092A57B}" type="presParOf" srcId="{0938C601-9180-4492-939D-5A1BC968DE58}" destId="{F5AC06E7-8D09-4EE3-962A-846F6C5B470D}" srcOrd="4" destOrd="0" presId="urn:microsoft.com/office/officeart/2005/8/layout/venn1"/>
    <dgm:cxn modelId="{92E9C19D-91C2-4F6E-88FB-AE3BD72E1095}" type="presParOf" srcId="{0938C601-9180-4492-939D-5A1BC968DE58}" destId="{63A92C92-A27A-4627-A724-89F00A73F31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4641C-2F2C-4B27-A54D-1601ABEECA3A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EA809D5-AE5B-4E50-B83A-3DB32C1BBEC4}">
      <dgm:prSet phldrT="[Текст]"/>
      <dgm:spPr/>
      <dgm:t>
        <a:bodyPr/>
        <a:lstStyle/>
        <a:p>
          <a:r>
            <a:rPr lang="uk-UA" dirty="0"/>
            <a:t>ЗОВНІШНІ ЗВ’ЯЗКИ</a:t>
          </a:r>
        </a:p>
      </dgm:t>
    </dgm:pt>
    <dgm:pt modelId="{5F4BD9F7-459A-45CD-8883-21650DF30FD3}" type="parTrans" cxnId="{AB03FDEB-9801-405A-9959-CC966F382844}">
      <dgm:prSet/>
      <dgm:spPr/>
      <dgm:t>
        <a:bodyPr/>
        <a:lstStyle/>
        <a:p>
          <a:endParaRPr lang="uk-UA"/>
        </a:p>
      </dgm:t>
    </dgm:pt>
    <dgm:pt modelId="{C4AAFA6B-21E4-4B9A-A402-C1901683FA5C}" type="sibTrans" cxnId="{AB03FDEB-9801-405A-9959-CC966F382844}">
      <dgm:prSet/>
      <dgm:spPr/>
      <dgm:t>
        <a:bodyPr/>
        <a:lstStyle/>
        <a:p>
          <a:endParaRPr lang="uk-UA"/>
        </a:p>
      </dgm:t>
    </dgm:pt>
    <dgm:pt modelId="{9274C11E-B1A4-483B-9707-AC302CF2F9FD}">
      <dgm:prSet phldrT="[Текст]" custT="1"/>
      <dgm:spPr/>
      <dgm:t>
        <a:bodyPr/>
        <a:lstStyle/>
        <a:p>
          <a:r>
            <a:rPr lang="uk-UA" sz="2000" dirty="0"/>
            <a:t>між суспільством і державою та системою освіти в цілому і конкретними освітніми установами</a:t>
          </a:r>
        </a:p>
      </dgm:t>
    </dgm:pt>
    <dgm:pt modelId="{B9B53088-B715-4957-84D2-E9F40BA2DCEA}" type="parTrans" cxnId="{51DA2D83-FB62-4AB7-A71D-D3A72CD8CF76}">
      <dgm:prSet/>
      <dgm:spPr/>
      <dgm:t>
        <a:bodyPr/>
        <a:lstStyle/>
        <a:p>
          <a:endParaRPr lang="uk-UA"/>
        </a:p>
      </dgm:t>
    </dgm:pt>
    <dgm:pt modelId="{42875BF0-B07C-4C04-A6CB-01510D7EE61B}" type="sibTrans" cxnId="{51DA2D83-FB62-4AB7-A71D-D3A72CD8CF76}">
      <dgm:prSet/>
      <dgm:spPr/>
      <dgm:t>
        <a:bodyPr/>
        <a:lstStyle/>
        <a:p>
          <a:endParaRPr lang="uk-UA"/>
        </a:p>
      </dgm:t>
    </dgm:pt>
    <dgm:pt modelId="{BE834AA5-AF0F-45A2-9DDE-C306282E4E64}">
      <dgm:prSet phldrT="[Текст]"/>
      <dgm:spPr/>
      <dgm:t>
        <a:bodyPr/>
        <a:lstStyle/>
        <a:p>
          <a:r>
            <a:rPr lang="uk-UA" b="0" i="0" dirty="0"/>
            <a:t>ВНУТРІШНІ ЗВ’ЯЗКИ</a:t>
          </a:r>
        </a:p>
      </dgm:t>
    </dgm:pt>
    <dgm:pt modelId="{C4B9B333-11EF-4882-A386-7AAE0B5C5EC9}" type="parTrans" cxnId="{E8E48A13-815F-493A-A49D-0A9AB2076693}">
      <dgm:prSet/>
      <dgm:spPr/>
      <dgm:t>
        <a:bodyPr/>
        <a:lstStyle/>
        <a:p>
          <a:endParaRPr lang="uk-UA"/>
        </a:p>
      </dgm:t>
    </dgm:pt>
    <dgm:pt modelId="{6ACE1A66-07EB-4CF2-B597-7C4A17A52E4F}" type="sibTrans" cxnId="{E8E48A13-815F-493A-A49D-0A9AB2076693}">
      <dgm:prSet/>
      <dgm:spPr/>
      <dgm:t>
        <a:bodyPr/>
        <a:lstStyle/>
        <a:p>
          <a:endParaRPr lang="uk-UA"/>
        </a:p>
      </dgm:t>
    </dgm:pt>
    <dgm:pt modelId="{CFEDFADB-0BFD-4E13-BADB-91B7C2C72E67}">
      <dgm:prSet phldrT="[Текст]" custT="1"/>
      <dgm:spPr/>
      <dgm:t>
        <a:bodyPr/>
        <a:lstStyle/>
        <a:p>
          <a:r>
            <a:rPr lang="uk-UA" sz="2000" dirty="0"/>
            <a:t>між викладачами і викладачами</a:t>
          </a:r>
        </a:p>
      </dgm:t>
    </dgm:pt>
    <dgm:pt modelId="{24566677-D55B-42D1-B188-349A27D40896}" type="parTrans" cxnId="{9BA5E383-145C-4AB2-9E8A-EE3C6EF01CC7}">
      <dgm:prSet/>
      <dgm:spPr/>
      <dgm:t>
        <a:bodyPr/>
        <a:lstStyle/>
        <a:p>
          <a:endParaRPr lang="uk-UA"/>
        </a:p>
      </dgm:t>
    </dgm:pt>
    <dgm:pt modelId="{06C21C54-5B3E-4EC9-85AF-7C1D61187102}" type="sibTrans" cxnId="{9BA5E383-145C-4AB2-9E8A-EE3C6EF01CC7}">
      <dgm:prSet/>
      <dgm:spPr/>
      <dgm:t>
        <a:bodyPr/>
        <a:lstStyle/>
        <a:p>
          <a:endParaRPr lang="uk-UA"/>
        </a:p>
      </dgm:t>
    </dgm:pt>
    <dgm:pt modelId="{B3D0FA4C-66F8-435C-9CA2-472D06E6DB54}">
      <dgm:prSet phldrT="[Текст]" custT="1"/>
      <dgm:spPr/>
      <dgm:t>
        <a:bodyPr/>
        <a:lstStyle/>
        <a:p>
          <a:r>
            <a:rPr lang="uk-UA" sz="2000" dirty="0"/>
            <a:t>викладачами і студентами</a:t>
          </a:r>
        </a:p>
      </dgm:t>
    </dgm:pt>
    <dgm:pt modelId="{AD0F94E0-1101-4B61-9C2F-922794590731}" type="parTrans" cxnId="{95669478-A65A-4C92-B1C9-7425B5476236}">
      <dgm:prSet/>
      <dgm:spPr/>
      <dgm:t>
        <a:bodyPr/>
        <a:lstStyle/>
        <a:p>
          <a:endParaRPr lang="uk-UA"/>
        </a:p>
      </dgm:t>
    </dgm:pt>
    <dgm:pt modelId="{14C926FC-A844-43DB-80A3-7A2D4840E167}" type="sibTrans" cxnId="{95669478-A65A-4C92-B1C9-7425B5476236}">
      <dgm:prSet/>
      <dgm:spPr/>
      <dgm:t>
        <a:bodyPr/>
        <a:lstStyle/>
        <a:p>
          <a:endParaRPr lang="uk-UA"/>
        </a:p>
      </dgm:t>
    </dgm:pt>
    <dgm:pt modelId="{5D39F23C-2F2D-4EB8-84BB-205CF527762C}">
      <dgm:prSet phldrT="[Текст]" custT="1"/>
      <dgm:spPr/>
      <dgm:t>
        <a:bodyPr/>
        <a:lstStyle/>
        <a:p>
          <a:r>
            <a:rPr lang="uk-UA" sz="2000" dirty="0"/>
            <a:t>студентами і студентами</a:t>
          </a:r>
        </a:p>
      </dgm:t>
    </dgm:pt>
    <dgm:pt modelId="{18E45738-6B63-46C8-AE13-24464A0F0F3F}" type="parTrans" cxnId="{582E3546-43FF-4A35-A180-AA77DE7B021D}">
      <dgm:prSet/>
      <dgm:spPr/>
      <dgm:t>
        <a:bodyPr/>
        <a:lstStyle/>
        <a:p>
          <a:endParaRPr lang="uk-UA"/>
        </a:p>
      </dgm:t>
    </dgm:pt>
    <dgm:pt modelId="{3A81AE84-953C-4EC0-ADA6-262FDE6FE987}" type="sibTrans" cxnId="{582E3546-43FF-4A35-A180-AA77DE7B021D}">
      <dgm:prSet/>
      <dgm:spPr/>
      <dgm:t>
        <a:bodyPr/>
        <a:lstStyle/>
        <a:p>
          <a:endParaRPr lang="uk-UA"/>
        </a:p>
      </dgm:t>
    </dgm:pt>
    <dgm:pt modelId="{6CAD9497-B6A6-4551-86F8-3A782014B345}">
      <dgm:prSet phldrT="[Текст]" custT="1"/>
      <dgm:spPr/>
      <dgm:t>
        <a:bodyPr/>
        <a:lstStyle/>
        <a:p>
          <a:r>
            <a:rPr lang="uk-UA" sz="2000" dirty="0"/>
            <a:t>адміністрацією закладів освіти та викладачами і студентами</a:t>
          </a:r>
        </a:p>
      </dgm:t>
    </dgm:pt>
    <dgm:pt modelId="{B7BEDAEC-4901-406D-8523-1C0AD796CF7B}" type="parTrans" cxnId="{AABEFE89-528F-4903-8B36-AA09EC2559D8}">
      <dgm:prSet/>
      <dgm:spPr/>
      <dgm:t>
        <a:bodyPr/>
        <a:lstStyle/>
        <a:p>
          <a:endParaRPr lang="uk-UA"/>
        </a:p>
      </dgm:t>
    </dgm:pt>
    <dgm:pt modelId="{B05503FB-448D-46F8-A1EB-314CD8367D7D}" type="sibTrans" cxnId="{AABEFE89-528F-4903-8B36-AA09EC2559D8}">
      <dgm:prSet/>
      <dgm:spPr/>
      <dgm:t>
        <a:bodyPr/>
        <a:lstStyle/>
        <a:p>
          <a:endParaRPr lang="uk-UA"/>
        </a:p>
      </dgm:t>
    </dgm:pt>
    <dgm:pt modelId="{D639B4A1-B73A-4DD7-A76A-CF4CD9FF2E79}" type="pres">
      <dgm:prSet presAssocID="{8914641C-2F2C-4B27-A54D-1601ABEECA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5FAB2A-E179-45CE-8779-6FADC0B02F3F}" type="pres">
      <dgm:prSet presAssocID="{EEA809D5-AE5B-4E50-B83A-3DB32C1BBEC4}" presName="root" presStyleCnt="0"/>
      <dgm:spPr/>
    </dgm:pt>
    <dgm:pt modelId="{F11D4171-E7FB-4426-AF61-80A374721841}" type="pres">
      <dgm:prSet presAssocID="{EEA809D5-AE5B-4E50-B83A-3DB32C1BBEC4}" presName="rootComposite" presStyleCnt="0"/>
      <dgm:spPr/>
    </dgm:pt>
    <dgm:pt modelId="{A70914B8-672B-4F4F-BD24-7F59F07DE4CD}" type="pres">
      <dgm:prSet presAssocID="{EEA809D5-AE5B-4E50-B83A-3DB32C1BBEC4}" presName="rootText" presStyleLbl="node1" presStyleIdx="0" presStyleCnt="2"/>
      <dgm:spPr/>
    </dgm:pt>
    <dgm:pt modelId="{1BF367C5-7E5B-4435-887F-8AF7753AFD1A}" type="pres">
      <dgm:prSet presAssocID="{EEA809D5-AE5B-4E50-B83A-3DB32C1BBEC4}" presName="rootConnector" presStyleLbl="node1" presStyleIdx="0" presStyleCnt="2"/>
      <dgm:spPr/>
    </dgm:pt>
    <dgm:pt modelId="{F7117918-C60E-44F6-B7CD-083D39E5888C}" type="pres">
      <dgm:prSet presAssocID="{EEA809D5-AE5B-4E50-B83A-3DB32C1BBEC4}" presName="childShape" presStyleCnt="0"/>
      <dgm:spPr/>
    </dgm:pt>
    <dgm:pt modelId="{F62354C7-A9C3-4AA7-90BA-91DFCFA19F32}" type="pres">
      <dgm:prSet presAssocID="{B9B53088-B715-4957-84D2-E9F40BA2DCEA}" presName="Name13" presStyleLbl="parChTrans1D2" presStyleIdx="0" presStyleCnt="5"/>
      <dgm:spPr/>
    </dgm:pt>
    <dgm:pt modelId="{3D6B07F3-97BA-4E37-806B-521803F6BC78}" type="pres">
      <dgm:prSet presAssocID="{9274C11E-B1A4-483B-9707-AC302CF2F9FD}" presName="childText" presStyleLbl="bgAcc1" presStyleIdx="0" presStyleCnt="5" custScaleX="210282" custScaleY="182757">
        <dgm:presLayoutVars>
          <dgm:bulletEnabled val="1"/>
        </dgm:presLayoutVars>
      </dgm:prSet>
      <dgm:spPr/>
    </dgm:pt>
    <dgm:pt modelId="{4DE67BAF-0EAC-4E94-B019-BB5E63137B2F}" type="pres">
      <dgm:prSet presAssocID="{BE834AA5-AF0F-45A2-9DDE-C306282E4E64}" presName="root" presStyleCnt="0"/>
      <dgm:spPr/>
    </dgm:pt>
    <dgm:pt modelId="{915F022A-0184-4832-BAF6-0B9EF9B982BD}" type="pres">
      <dgm:prSet presAssocID="{BE834AA5-AF0F-45A2-9DDE-C306282E4E64}" presName="rootComposite" presStyleCnt="0"/>
      <dgm:spPr/>
    </dgm:pt>
    <dgm:pt modelId="{1A0FDE4F-5660-4075-82A1-8DC62B086E8A}" type="pres">
      <dgm:prSet presAssocID="{BE834AA5-AF0F-45A2-9DDE-C306282E4E64}" presName="rootText" presStyleLbl="node1" presStyleIdx="1" presStyleCnt="2"/>
      <dgm:spPr/>
    </dgm:pt>
    <dgm:pt modelId="{6D24532C-D2C3-4A18-8C52-D56A1A32997C}" type="pres">
      <dgm:prSet presAssocID="{BE834AA5-AF0F-45A2-9DDE-C306282E4E64}" presName="rootConnector" presStyleLbl="node1" presStyleIdx="1" presStyleCnt="2"/>
      <dgm:spPr/>
    </dgm:pt>
    <dgm:pt modelId="{8DBD7D40-93B0-44F8-89A6-B06986B8854A}" type="pres">
      <dgm:prSet presAssocID="{BE834AA5-AF0F-45A2-9DDE-C306282E4E64}" presName="childShape" presStyleCnt="0"/>
      <dgm:spPr/>
    </dgm:pt>
    <dgm:pt modelId="{ADE3AAAC-C4FF-40E7-80E5-FF3C22967C30}" type="pres">
      <dgm:prSet presAssocID="{24566677-D55B-42D1-B188-349A27D40896}" presName="Name13" presStyleLbl="parChTrans1D2" presStyleIdx="1" presStyleCnt="5"/>
      <dgm:spPr/>
    </dgm:pt>
    <dgm:pt modelId="{CEEEE6EC-C084-4C1E-A781-51493BA01638}" type="pres">
      <dgm:prSet presAssocID="{CFEDFADB-0BFD-4E13-BADB-91B7C2C72E67}" presName="childText" presStyleLbl="bgAcc1" presStyleIdx="1" presStyleCnt="5" custScaleX="215815">
        <dgm:presLayoutVars>
          <dgm:bulletEnabled val="1"/>
        </dgm:presLayoutVars>
      </dgm:prSet>
      <dgm:spPr/>
    </dgm:pt>
    <dgm:pt modelId="{B2839E45-93CD-474B-A14E-B9C25846F7C1}" type="pres">
      <dgm:prSet presAssocID="{AD0F94E0-1101-4B61-9C2F-922794590731}" presName="Name13" presStyleLbl="parChTrans1D2" presStyleIdx="2" presStyleCnt="5"/>
      <dgm:spPr/>
    </dgm:pt>
    <dgm:pt modelId="{B61D3AAC-A5A6-4028-83F8-01FC326ACFCA}" type="pres">
      <dgm:prSet presAssocID="{B3D0FA4C-66F8-435C-9CA2-472D06E6DB54}" presName="childText" presStyleLbl="bgAcc1" presStyleIdx="2" presStyleCnt="5" custScaleX="215815">
        <dgm:presLayoutVars>
          <dgm:bulletEnabled val="1"/>
        </dgm:presLayoutVars>
      </dgm:prSet>
      <dgm:spPr/>
    </dgm:pt>
    <dgm:pt modelId="{17E5E790-5547-49AD-AF23-20657697A9CC}" type="pres">
      <dgm:prSet presAssocID="{18E45738-6B63-46C8-AE13-24464A0F0F3F}" presName="Name13" presStyleLbl="parChTrans1D2" presStyleIdx="3" presStyleCnt="5"/>
      <dgm:spPr/>
    </dgm:pt>
    <dgm:pt modelId="{6F78F227-18EC-447B-81E7-B41DFBAA53A5}" type="pres">
      <dgm:prSet presAssocID="{5D39F23C-2F2D-4EB8-84BB-205CF527762C}" presName="childText" presStyleLbl="bgAcc1" presStyleIdx="3" presStyleCnt="5" custScaleX="212687">
        <dgm:presLayoutVars>
          <dgm:bulletEnabled val="1"/>
        </dgm:presLayoutVars>
      </dgm:prSet>
      <dgm:spPr/>
    </dgm:pt>
    <dgm:pt modelId="{448D6625-97D2-49A4-834E-65324D664011}" type="pres">
      <dgm:prSet presAssocID="{B7BEDAEC-4901-406D-8523-1C0AD796CF7B}" presName="Name13" presStyleLbl="parChTrans1D2" presStyleIdx="4" presStyleCnt="5"/>
      <dgm:spPr/>
    </dgm:pt>
    <dgm:pt modelId="{F1D1EA6F-EDC4-41C5-B37C-44E9E5777C8A}" type="pres">
      <dgm:prSet presAssocID="{6CAD9497-B6A6-4551-86F8-3A782014B345}" presName="childText" presStyleLbl="bgAcc1" presStyleIdx="4" presStyleCnt="5" custScaleX="211405">
        <dgm:presLayoutVars>
          <dgm:bulletEnabled val="1"/>
        </dgm:presLayoutVars>
      </dgm:prSet>
      <dgm:spPr/>
    </dgm:pt>
  </dgm:ptLst>
  <dgm:cxnLst>
    <dgm:cxn modelId="{07C2D00C-446E-4F10-A28B-A75583B0CD52}" type="presOf" srcId="{24566677-D55B-42D1-B188-349A27D40896}" destId="{ADE3AAAC-C4FF-40E7-80E5-FF3C22967C30}" srcOrd="0" destOrd="0" presId="urn:microsoft.com/office/officeart/2005/8/layout/hierarchy3"/>
    <dgm:cxn modelId="{E3100D12-9D96-4D45-A8CD-DD277CCDC002}" type="presOf" srcId="{BE834AA5-AF0F-45A2-9DDE-C306282E4E64}" destId="{6D24532C-D2C3-4A18-8C52-D56A1A32997C}" srcOrd="1" destOrd="0" presId="urn:microsoft.com/office/officeart/2005/8/layout/hierarchy3"/>
    <dgm:cxn modelId="{E8E48A13-815F-493A-A49D-0A9AB2076693}" srcId="{8914641C-2F2C-4B27-A54D-1601ABEECA3A}" destId="{BE834AA5-AF0F-45A2-9DDE-C306282E4E64}" srcOrd="1" destOrd="0" parTransId="{C4B9B333-11EF-4882-A386-7AAE0B5C5EC9}" sibTransId="{6ACE1A66-07EB-4CF2-B597-7C4A17A52E4F}"/>
    <dgm:cxn modelId="{DC79C51E-50D4-42EA-877B-6F66B569C7E9}" type="presOf" srcId="{EEA809D5-AE5B-4E50-B83A-3DB32C1BBEC4}" destId="{A70914B8-672B-4F4F-BD24-7F59F07DE4CD}" srcOrd="0" destOrd="0" presId="urn:microsoft.com/office/officeart/2005/8/layout/hierarchy3"/>
    <dgm:cxn modelId="{AED87F23-CE1D-4F3A-8127-C31FE28B30A0}" type="presOf" srcId="{B7BEDAEC-4901-406D-8523-1C0AD796CF7B}" destId="{448D6625-97D2-49A4-834E-65324D664011}" srcOrd="0" destOrd="0" presId="urn:microsoft.com/office/officeart/2005/8/layout/hierarchy3"/>
    <dgm:cxn modelId="{2FACF926-A2E2-48C5-A724-13998AF1594D}" type="presOf" srcId="{AD0F94E0-1101-4B61-9C2F-922794590731}" destId="{B2839E45-93CD-474B-A14E-B9C25846F7C1}" srcOrd="0" destOrd="0" presId="urn:microsoft.com/office/officeart/2005/8/layout/hierarchy3"/>
    <dgm:cxn modelId="{E0349B29-3622-4921-8880-C5D827A256F3}" type="presOf" srcId="{6CAD9497-B6A6-4551-86F8-3A782014B345}" destId="{F1D1EA6F-EDC4-41C5-B37C-44E9E5777C8A}" srcOrd="0" destOrd="0" presId="urn:microsoft.com/office/officeart/2005/8/layout/hierarchy3"/>
    <dgm:cxn modelId="{9E43002B-654B-4713-BFDB-61E711FBCF38}" type="presOf" srcId="{B9B53088-B715-4957-84D2-E9F40BA2DCEA}" destId="{F62354C7-A9C3-4AA7-90BA-91DFCFA19F32}" srcOrd="0" destOrd="0" presId="urn:microsoft.com/office/officeart/2005/8/layout/hierarchy3"/>
    <dgm:cxn modelId="{A4F1482C-6EF0-4ABC-B2ED-D68597988A5B}" type="presOf" srcId="{CFEDFADB-0BFD-4E13-BADB-91B7C2C72E67}" destId="{CEEEE6EC-C084-4C1E-A781-51493BA01638}" srcOrd="0" destOrd="0" presId="urn:microsoft.com/office/officeart/2005/8/layout/hierarchy3"/>
    <dgm:cxn modelId="{A2E6DD2E-98C4-496D-B3E8-9C848199F892}" type="presOf" srcId="{5D39F23C-2F2D-4EB8-84BB-205CF527762C}" destId="{6F78F227-18EC-447B-81E7-B41DFBAA53A5}" srcOrd="0" destOrd="0" presId="urn:microsoft.com/office/officeart/2005/8/layout/hierarchy3"/>
    <dgm:cxn modelId="{13F2D63C-2D13-4A07-8C21-B19B5EF726FA}" type="presOf" srcId="{18E45738-6B63-46C8-AE13-24464A0F0F3F}" destId="{17E5E790-5547-49AD-AF23-20657697A9CC}" srcOrd="0" destOrd="0" presId="urn:microsoft.com/office/officeart/2005/8/layout/hierarchy3"/>
    <dgm:cxn modelId="{582E3546-43FF-4A35-A180-AA77DE7B021D}" srcId="{BE834AA5-AF0F-45A2-9DDE-C306282E4E64}" destId="{5D39F23C-2F2D-4EB8-84BB-205CF527762C}" srcOrd="2" destOrd="0" parTransId="{18E45738-6B63-46C8-AE13-24464A0F0F3F}" sibTransId="{3A81AE84-953C-4EC0-ADA6-262FDE6FE987}"/>
    <dgm:cxn modelId="{887E3177-2214-46B7-8A2B-7AA3E3964367}" type="presOf" srcId="{EEA809D5-AE5B-4E50-B83A-3DB32C1BBEC4}" destId="{1BF367C5-7E5B-4435-887F-8AF7753AFD1A}" srcOrd="1" destOrd="0" presId="urn:microsoft.com/office/officeart/2005/8/layout/hierarchy3"/>
    <dgm:cxn modelId="{95669478-A65A-4C92-B1C9-7425B5476236}" srcId="{BE834AA5-AF0F-45A2-9DDE-C306282E4E64}" destId="{B3D0FA4C-66F8-435C-9CA2-472D06E6DB54}" srcOrd="1" destOrd="0" parTransId="{AD0F94E0-1101-4B61-9C2F-922794590731}" sibTransId="{14C926FC-A844-43DB-80A3-7A2D4840E167}"/>
    <dgm:cxn modelId="{51DA2D83-FB62-4AB7-A71D-D3A72CD8CF76}" srcId="{EEA809D5-AE5B-4E50-B83A-3DB32C1BBEC4}" destId="{9274C11E-B1A4-483B-9707-AC302CF2F9FD}" srcOrd="0" destOrd="0" parTransId="{B9B53088-B715-4957-84D2-E9F40BA2DCEA}" sibTransId="{42875BF0-B07C-4C04-A6CB-01510D7EE61B}"/>
    <dgm:cxn modelId="{9BA5E383-145C-4AB2-9E8A-EE3C6EF01CC7}" srcId="{BE834AA5-AF0F-45A2-9DDE-C306282E4E64}" destId="{CFEDFADB-0BFD-4E13-BADB-91B7C2C72E67}" srcOrd="0" destOrd="0" parTransId="{24566677-D55B-42D1-B188-349A27D40896}" sibTransId="{06C21C54-5B3E-4EC9-85AF-7C1D61187102}"/>
    <dgm:cxn modelId="{AABEFE89-528F-4903-8B36-AA09EC2559D8}" srcId="{BE834AA5-AF0F-45A2-9DDE-C306282E4E64}" destId="{6CAD9497-B6A6-4551-86F8-3A782014B345}" srcOrd="3" destOrd="0" parTransId="{B7BEDAEC-4901-406D-8523-1C0AD796CF7B}" sibTransId="{B05503FB-448D-46F8-A1EB-314CD8367D7D}"/>
    <dgm:cxn modelId="{B17D8298-77CB-4086-9FCA-8EF0C2C4F7B6}" type="presOf" srcId="{B3D0FA4C-66F8-435C-9CA2-472D06E6DB54}" destId="{B61D3AAC-A5A6-4028-83F8-01FC326ACFCA}" srcOrd="0" destOrd="0" presId="urn:microsoft.com/office/officeart/2005/8/layout/hierarchy3"/>
    <dgm:cxn modelId="{5FC83A9A-12AC-4311-AFAE-45DAA3C4F9A5}" type="presOf" srcId="{9274C11E-B1A4-483B-9707-AC302CF2F9FD}" destId="{3D6B07F3-97BA-4E37-806B-521803F6BC78}" srcOrd="0" destOrd="0" presId="urn:microsoft.com/office/officeart/2005/8/layout/hierarchy3"/>
    <dgm:cxn modelId="{2CCF3EA0-6991-4EE0-A8DC-BFADD351B27B}" type="presOf" srcId="{8914641C-2F2C-4B27-A54D-1601ABEECA3A}" destId="{D639B4A1-B73A-4DD7-A76A-CF4CD9FF2E79}" srcOrd="0" destOrd="0" presId="urn:microsoft.com/office/officeart/2005/8/layout/hierarchy3"/>
    <dgm:cxn modelId="{0CF12CA8-93AB-478E-B6C0-8691943618B5}" type="presOf" srcId="{BE834AA5-AF0F-45A2-9DDE-C306282E4E64}" destId="{1A0FDE4F-5660-4075-82A1-8DC62B086E8A}" srcOrd="0" destOrd="0" presId="urn:microsoft.com/office/officeart/2005/8/layout/hierarchy3"/>
    <dgm:cxn modelId="{AB03FDEB-9801-405A-9959-CC966F382844}" srcId="{8914641C-2F2C-4B27-A54D-1601ABEECA3A}" destId="{EEA809D5-AE5B-4E50-B83A-3DB32C1BBEC4}" srcOrd="0" destOrd="0" parTransId="{5F4BD9F7-459A-45CD-8883-21650DF30FD3}" sibTransId="{C4AAFA6B-21E4-4B9A-A402-C1901683FA5C}"/>
    <dgm:cxn modelId="{9E10B9C6-DBEA-466A-A352-0B1C4C0A5673}" type="presParOf" srcId="{D639B4A1-B73A-4DD7-A76A-CF4CD9FF2E79}" destId="{ED5FAB2A-E179-45CE-8779-6FADC0B02F3F}" srcOrd="0" destOrd="0" presId="urn:microsoft.com/office/officeart/2005/8/layout/hierarchy3"/>
    <dgm:cxn modelId="{F8B224E1-74F3-4884-B077-D1537EE5BABC}" type="presParOf" srcId="{ED5FAB2A-E179-45CE-8779-6FADC0B02F3F}" destId="{F11D4171-E7FB-4426-AF61-80A374721841}" srcOrd="0" destOrd="0" presId="urn:microsoft.com/office/officeart/2005/8/layout/hierarchy3"/>
    <dgm:cxn modelId="{B16149FE-F824-4F02-8E7E-75468F7B0BC9}" type="presParOf" srcId="{F11D4171-E7FB-4426-AF61-80A374721841}" destId="{A70914B8-672B-4F4F-BD24-7F59F07DE4CD}" srcOrd="0" destOrd="0" presId="urn:microsoft.com/office/officeart/2005/8/layout/hierarchy3"/>
    <dgm:cxn modelId="{9F68BFF0-FE6F-4528-BA3C-0ADCE25E6D4E}" type="presParOf" srcId="{F11D4171-E7FB-4426-AF61-80A374721841}" destId="{1BF367C5-7E5B-4435-887F-8AF7753AFD1A}" srcOrd="1" destOrd="0" presId="urn:microsoft.com/office/officeart/2005/8/layout/hierarchy3"/>
    <dgm:cxn modelId="{F97D0BA4-B99C-4956-AD5A-97C2E3F39C38}" type="presParOf" srcId="{ED5FAB2A-E179-45CE-8779-6FADC0B02F3F}" destId="{F7117918-C60E-44F6-B7CD-083D39E5888C}" srcOrd="1" destOrd="0" presId="urn:microsoft.com/office/officeart/2005/8/layout/hierarchy3"/>
    <dgm:cxn modelId="{7664978D-0454-4CAA-85EF-426E2F1E172B}" type="presParOf" srcId="{F7117918-C60E-44F6-B7CD-083D39E5888C}" destId="{F62354C7-A9C3-4AA7-90BA-91DFCFA19F32}" srcOrd="0" destOrd="0" presId="urn:microsoft.com/office/officeart/2005/8/layout/hierarchy3"/>
    <dgm:cxn modelId="{348EAF78-B482-45F6-8079-1610DF5F169A}" type="presParOf" srcId="{F7117918-C60E-44F6-B7CD-083D39E5888C}" destId="{3D6B07F3-97BA-4E37-806B-521803F6BC78}" srcOrd="1" destOrd="0" presId="urn:microsoft.com/office/officeart/2005/8/layout/hierarchy3"/>
    <dgm:cxn modelId="{6B2B3C3E-3A15-438B-8D42-AF1F4F897CFA}" type="presParOf" srcId="{D639B4A1-B73A-4DD7-A76A-CF4CD9FF2E79}" destId="{4DE67BAF-0EAC-4E94-B019-BB5E63137B2F}" srcOrd="1" destOrd="0" presId="urn:microsoft.com/office/officeart/2005/8/layout/hierarchy3"/>
    <dgm:cxn modelId="{255269AD-561B-48DC-986A-8815B1976D02}" type="presParOf" srcId="{4DE67BAF-0EAC-4E94-B019-BB5E63137B2F}" destId="{915F022A-0184-4832-BAF6-0B9EF9B982BD}" srcOrd="0" destOrd="0" presId="urn:microsoft.com/office/officeart/2005/8/layout/hierarchy3"/>
    <dgm:cxn modelId="{D0297C46-D067-4216-ADFF-F6A8CBE4396F}" type="presParOf" srcId="{915F022A-0184-4832-BAF6-0B9EF9B982BD}" destId="{1A0FDE4F-5660-4075-82A1-8DC62B086E8A}" srcOrd="0" destOrd="0" presId="urn:microsoft.com/office/officeart/2005/8/layout/hierarchy3"/>
    <dgm:cxn modelId="{23B9564D-0462-48CA-9BF8-F0EA826D0FBC}" type="presParOf" srcId="{915F022A-0184-4832-BAF6-0B9EF9B982BD}" destId="{6D24532C-D2C3-4A18-8C52-D56A1A32997C}" srcOrd="1" destOrd="0" presId="urn:microsoft.com/office/officeart/2005/8/layout/hierarchy3"/>
    <dgm:cxn modelId="{E1A8ACC6-8CEC-4C7E-A2D7-7C2FC1B36FDF}" type="presParOf" srcId="{4DE67BAF-0EAC-4E94-B019-BB5E63137B2F}" destId="{8DBD7D40-93B0-44F8-89A6-B06986B8854A}" srcOrd="1" destOrd="0" presId="urn:microsoft.com/office/officeart/2005/8/layout/hierarchy3"/>
    <dgm:cxn modelId="{246126E3-F33A-467B-BED0-003D6629699F}" type="presParOf" srcId="{8DBD7D40-93B0-44F8-89A6-B06986B8854A}" destId="{ADE3AAAC-C4FF-40E7-80E5-FF3C22967C30}" srcOrd="0" destOrd="0" presId="urn:microsoft.com/office/officeart/2005/8/layout/hierarchy3"/>
    <dgm:cxn modelId="{22341F96-4723-493B-B06F-566ADB3B4674}" type="presParOf" srcId="{8DBD7D40-93B0-44F8-89A6-B06986B8854A}" destId="{CEEEE6EC-C084-4C1E-A781-51493BA01638}" srcOrd="1" destOrd="0" presId="urn:microsoft.com/office/officeart/2005/8/layout/hierarchy3"/>
    <dgm:cxn modelId="{B3347D23-E1AC-427C-B778-7A607BDF66C9}" type="presParOf" srcId="{8DBD7D40-93B0-44F8-89A6-B06986B8854A}" destId="{B2839E45-93CD-474B-A14E-B9C25846F7C1}" srcOrd="2" destOrd="0" presId="urn:microsoft.com/office/officeart/2005/8/layout/hierarchy3"/>
    <dgm:cxn modelId="{21EFC0F7-004F-4FC0-B80D-8BC95775E8E5}" type="presParOf" srcId="{8DBD7D40-93B0-44F8-89A6-B06986B8854A}" destId="{B61D3AAC-A5A6-4028-83F8-01FC326ACFCA}" srcOrd="3" destOrd="0" presId="urn:microsoft.com/office/officeart/2005/8/layout/hierarchy3"/>
    <dgm:cxn modelId="{D3FBCB23-030F-4307-89D2-CFB62044CF9D}" type="presParOf" srcId="{8DBD7D40-93B0-44F8-89A6-B06986B8854A}" destId="{17E5E790-5547-49AD-AF23-20657697A9CC}" srcOrd="4" destOrd="0" presId="urn:microsoft.com/office/officeart/2005/8/layout/hierarchy3"/>
    <dgm:cxn modelId="{14813C51-7E5F-484C-AAE0-24830780118E}" type="presParOf" srcId="{8DBD7D40-93B0-44F8-89A6-B06986B8854A}" destId="{6F78F227-18EC-447B-81E7-B41DFBAA53A5}" srcOrd="5" destOrd="0" presId="urn:microsoft.com/office/officeart/2005/8/layout/hierarchy3"/>
    <dgm:cxn modelId="{D1AA1E53-EBFE-41DC-96FB-5D55AFEBEF33}" type="presParOf" srcId="{8DBD7D40-93B0-44F8-89A6-B06986B8854A}" destId="{448D6625-97D2-49A4-834E-65324D664011}" srcOrd="6" destOrd="0" presId="urn:microsoft.com/office/officeart/2005/8/layout/hierarchy3"/>
    <dgm:cxn modelId="{7A114DCF-E7BF-46E3-84BE-C9414639C838}" type="presParOf" srcId="{8DBD7D40-93B0-44F8-89A6-B06986B8854A}" destId="{F1D1EA6F-EDC4-41C5-B37C-44E9E5777C8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999E20-B2E7-43E9-9F50-0B5ADB23E0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ABCB959-128C-4302-923B-121E613AE6A0}">
      <dgm:prSet phldrT="[Текст]" custT="1"/>
      <dgm:spPr/>
      <dgm:t>
        <a:bodyPr/>
        <a:lstStyle/>
        <a:p>
          <a:r>
            <a:rPr lang="uk-UA" sz="2400" dirty="0">
              <a:solidFill>
                <a:schemeClr val="accent4">
                  <a:lumMod val="75000"/>
                </a:schemeClr>
              </a:solidFill>
            </a:rPr>
            <a:t>Категорії користувачів</a:t>
          </a:r>
        </a:p>
      </dgm:t>
    </dgm:pt>
    <dgm:pt modelId="{84695ABD-D624-406B-B574-6CD886568841}" type="parTrans" cxnId="{1C8BB0C2-5E80-4544-9FC4-A78C5DE85E79}">
      <dgm:prSet/>
      <dgm:spPr/>
      <dgm:t>
        <a:bodyPr/>
        <a:lstStyle/>
        <a:p>
          <a:endParaRPr lang="uk-UA"/>
        </a:p>
      </dgm:t>
    </dgm:pt>
    <dgm:pt modelId="{1519AE3E-060B-4B95-AFA1-1817D0370AFC}" type="sibTrans" cxnId="{1C8BB0C2-5E80-4544-9FC4-A78C5DE85E79}">
      <dgm:prSet/>
      <dgm:spPr/>
      <dgm:t>
        <a:bodyPr/>
        <a:lstStyle/>
        <a:p>
          <a:endParaRPr lang="uk-UA"/>
        </a:p>
      </dgm:t>
    </dgm:pt>
    <dgm:pt modelId="{862AC956-C9D0-4FA2-922A-84F5DC08ADD0}">
      <dgm:prSet phldrT="[Текст]"/>
      <dgm:spPr/>
      <dgm:t>
        <a:bodyPr/>
        <a:lstStyle/>
        <a:p>
          <a:r>
            <a:rPr lang="uk-UA" dirty="0"/>
            <a:t>(системний) адміністратор</a:t>
          </a:r>
        </a:p>
      </dgm:t>
    </dgm:pt>
    <dgm:pt modelId="{CF495C34-B292-4924-A794-117DCD601583}" type="parTrans" cxnId="{23FEDE68-78A7-4187-A124-5D89AE601974}">
      <dgm:prSet/>
      <dgm:spPr/>
      <dgm:t>
        <a:bodyPr/>
        <a:lstStyle/>
        <a:p>
          <a:endParaRPr lang="uk-UA"/>
        </a:p>
      </dgm:t>
    </dgm:pt>
    <dgm:pt modelId="{2625D1B4-96E4-4494-B985-47A080135DEF}" type="sibTrans" cxnId="{23FEDE68-78A7-4187-A124-5D89AE601974}">
      <dgm:prSet/>
      <dgm:spPr/>
      <dgm:t>
        <a:bodyPr/>
        <a:lstStyle/>
        <a:p>
          <a:endParaRPr lang="uk-UA"/>
        </a:p>
      </dgm:t>
    </dgm:pt>
    <dgm:pt modelId="{C0C39F7F-6F12-41A4-8326-6DA27908A6F1}">
      <dgm:prSet phldrT="[Текст]"/>
      <dgm:spPr/>
      <dgm:t>
        <a:bodyPr/>
        <a:lstStyle/>
        <a:p>
          <a:r>
            <a:rPr lang="uk-UA" dirty="0"/>
            <a:t>тьютор (куратор, наставник) </a:t>
          </a:r>
        </a:p>
      </dgm:t>
    </dgm:pt>
    <dgm:pt modelId="{891D54E3-B641-4414-BE18-7812BC220B53}" type="parTrans" cxnId="{5307526B-6125-49A2-A631-FB348AB21618}">
      <dgm:prSet/>
      <dgm:spPr/>
      <dgm:t>
        <a:bodyPr/>
        <a:lstStyle/>
        <a:p>
          <a:endParaRPr lang="uk-UA"/>
        </a:p>
      </dgm:t>
    </dgm:pt>
    <dgm:pt modelId="{F5637030-2569-40A9-83E5-00261DA5F361}" type="sibTrans" cxnId="{5307526B-6125-49A2-A631-FB348AB21618}">
      <dgm:prSet/>
      <dgm:spPr/>
      <dgm:t>
        <a:bodyPr/>
        <a:lstStyle/>
        <a:p>
          <a:endParaRPr lang="uk-UA"/>
        </a:p>
      </dgm:t>
    </dgm:pt>
    <dgm:pt modelId="{9E80E603-3174-4798-BF94-F99B33645FA2}">
      <dgm:prSet phldrT="[Текст]"/>
      <dgm:spPr/>
      <dgm:t>
        <a:bodyPr/>
        <a:lstStyle/>
        <a:p>
          <a:r>
            <a:rPr lang="uk-UA" dirty="0"/>
            <a:t>студент</a:t>
          </a:r>
        </a:p>
      </dgm:t>
    </dgm:pt>
    <dgm:pt modelId="{08D461A5-3AB8-426D-B539-DE461C45FE59}" type="parTrans" cxnId="{65451A34-4D11-4538-9DFE-0BD1C7243D1C}">
      <dgm:prSet/>
      <dgm:spPr/>
      <dgm:t>
        <a:bodyPr/>
        <a:lstStyle/>
        <a:p>
          <a:endParaRPr lang="uk-UA"/>
        </a:p>
      </dgm:t>
    </dgm:pt>
    <dgm:pt modelId="{E2302BEA-A8C7-437A-B7EF-D015D4B35C58}" type="sibTrans" cxnId="{65451A34-4D11-4538-9DFE-0BD1C7243D1C}">
      <dgm:prSet/>
      <dgm:spPr/>
      <dgm:t>
        <a:bodyPr/>
        <a:lstStyle/>
        <a:p>
          <a:endParaRPr lang="uk-UA"/>
        </a:p>
      </dgm:t>
    </dgm:pt>
    <dgm:pt modelId="{228B431C-8F1C-4593-9896-47709C0AC780}" type="pres">
      <dgm:prSet presAssocID="{FB999E20-B2E7-43E9-9F50-0B5ADB23E077}" presName="vert0" presStyleCnt="0">
        <dgm:presLayoutVars>
          <dgm:dir/>
          <dgm:animOne val="branch"/>
          <dgm:animLvl val="lvl"/>
        </dgm:presLayoutVars>
      </dgm:prSet>
      <dgm:spPr/>
    </dgm:pt>
    <dgm:pt modelId="{AC85A83A-9248-412B-8D31-BA06FB394A2A}" type="pres">
      <dgm:prSet presAssocID="{DABCB959-128C-4302-923B-121E613AE6A0}" presName="thickLine" presStyleLbl="alignNode1" presStyleIdx="0" presStyleCnt="1"/>
      <dgm:spPr/>
    </dgm:pt>
    <dgm:pt modelId="{E6C32E09-599C-47BA-9F23-1F531D1F028C}" type="pres">
      <dgm:prSet presAssocID="{DABCB959-128C-4302-923B-121E613AE6A0}" presName="horz1" presStyleCnt="0"/>
      <dgm:spPr/>
    </dgm:pt>
    <dgm:pt modelId="{BC517583-88B9-4B68-8F0B-94D949FA7674}" type="pres">
      <dgm:prSet presAssocID="{DABCB959-128C-4302-923B-121E613AE6A0}" presName="tx1" presStyleLbl="revTx" presStyleIdx="0" presStyleCnt="4" custScaleX="141465" custScaleY="96078"/>
      <dgm:spPr/>
    </dgm:pt>
    <dgm:pt modelId="{F177EB6A-2A20-4393-A58E-20D7DCB68840}" type="pres">
      <dgm:prSet presAssocID="{DABCB959-128C-4302-923B-121E613AE6A0}" presName="vert1" presStyleCnt="0"/>
      <dgm:spPr/>
    </dgm:pt>
    <dgm:pt modelId="{1D114DA0-FED9-479D-BEB0-7F72B36FEF7A}" type="pres">
      <dgm:prSet presAssocID="{862AC956-C9D0-4FA2-922A-84F5DC08ADD0}" presName="vertSpace2a" presStyleCnt="0"/>
      <dgm:spPr/>
    </dgm:pt>
    <dgm:pt modelId="{E51407E2-F6F8-4364-9DE3-E586DD20D9A1}" type="pres">
      <dgm:prSet presAssocID="{862AC956-C9D0-4FA2-922A-84F5DC08ADD0}" presName="horz2" presStyleCnt="0"/>
      <dgm:spPr/>
    </dgm:pt>
    <dgm:pt modelId="{6F389A31-0654-40E4-BE6F-1C098E18A698}" type="pres">
      <dgm:prSet presAssocID="{862AC956-C9D0-4FA2-922A-84F5DC08ADD0}" presName="horzSpace2" presStyleCnt="0"/>
      <dgm:spPr/>
    </dgm:pt>
    <dgm:pt modelId="{A48296E2-08EC-4755-81A4-0BB8FC01FE6B}" type="pres">
      <dgm:prSet presAssocID="{862AC956-C9D0-4FA2-922A-84F5DC08ADD0}" presName="tx2" presStyleLbl="revTx" presStyleIdx="1" presStyleCnt="4"/>
      <dgm:spPr/>
    </dgm:pt>
    <dgm:pt modelId="{A774C7C0-5AEF-49AF-93B0-1010A1AC1A89}" type="pres">
      <dgm:prSet presAssocID="{862AC956-C9D0-4FA2-922A-84F5DC08ADD0}" presName="vert2" presStyleCnt="0"/>
      <dgm:spPr/>
    </dgm:pt>
    <dgm:pt modelId="{BCF40BCE-DAD9-40F8-A8E0-A213F96C685E}" type="pres">
      <dgm:prSet presAssocID="{862AC956-C9D0-4FA2-922A-84F5DC08ADD0}" presName="thinLine2b" presStyleLbl="callout" presStyleIdx="0" presStyleCnt="3"/>
      <dgm:spPr/>
    </dgm:pt>
    <dgm:pt modelId="{3EDE7802-ECA4-4C7D-8045-52DA71869512}" type="pres">
      <dgm:prSet presAssocID="{862AC956-C9D0-4FA2-922A-84F5DC08ADD0}" presName="vertSpace2b" presStyleCnt="0"/>
      <dgm:spPr/>
    </dgm:pt>
    <dgm:pt modelId="{6C3C41E8-516B-483E-9D6C-DDB5F80185D1}" type="pres">
      <dgm:prSet presAssocID="{C0C39F7F-6F12-41A4-8326-6DA27908A6F1}" presName="horz2" presStyleCnt="0"/>
      <dgm:spPr/>
    </dgm:pt>
    <dgm:pt modelId="{B3B6D0C1-04CD-4ED2-9D0E-61AF304E132D}" type="pres">
      <dgm:prSet presAssocID="{C0C39F7F-6F12-41A4-8326-6DA27908A6F1}" presName="horzSpace2" presStyleCnt="0"/>
      <dgm:spPr/>
    </dgm:pt>
    <dgm:pt modelId="{5BBCD88B-E087-4D91-AB37-354029E65495}" type="pres">
      <dgm:prSet presAssocID="{C0C39F7F-6F12-41A4-8326-6DA27908A6F1}" presName="tx2" presStyleLbl="revTx" presStyleIdx="2" presStyleCnt="4"/>
      <dgm:spPr/>
    </dgm:pt>
    <dgm:pt modelId="{CFF039B8-B33A-47C7-A5A9-9121A82E9264}" type="pres">
      <dgm:prSet presAssocID="{C0C39F7F-6F12-41A4-8326-6DA27908A6F1}" presName="vert2" presStyleCnt="0"/>
      <dgm:spPr/>
    </dgm:pt>
    <dgm:pt modelId="{9C0C7F15-A770-4731-AAA7-B2DA01E8DDDB}" type="pres">
      <dgm:prSet presAssocID="{C0C39F7F-6F12-41A4-8326-6DA27908A6F1}" presName="thinLine2b" presStyleLbl="callout" presStyleIdx="1" presStyleCnt="3"/>
      <dgm:spPr/>
    </dgm:pt>
    <dgm:pt modelId="{D1768E66-4B25-44E6-B713-FDB3B6DEB1D7}" type="pres">
      <dgm:prSet presAssocID="{C0C39F7F-6F12-41A4-8326-6DA27908A6F1}" presName="vertSpace2b" presStyleCnt="0"/>
      <dgm:spPr/>
    </dgm:pt>
    <dgm:pt modelId="{17EBB4CE-5027-431D-9D63-C58B441ECA51}" type="pres">
      <dgm:prSet presAssocID="{9E80E603-3174-4798-BF94-F99B33645FA2}" presName="horz2" presStyleCnt="0"/>
      <dgm:spPr/>
    </dgm:pt>
    <dgm:pt modelId="{D9476E74-EFF6-4804-98B2-A78CD3F1A295}" type="pres">
      <dgm:prSet presAssocID="{9E80E603-3174-4798-BF94-F99B33645FA2}" presName="horzSpace2" presStyleCnt="0"/>
      <dgm:spPr/>
    </dgm:pt>
    <dgm:pt modelId="{6549DFB4-B687-4419-8E3E-EC6CE4DA3F73}" type="pres">
      <dgm:prSet presAssocID="{9E80E603-3174-4798-BF94-F99B33645FA2}" presName="tx2" presStyleLbl="revTx" presStyleIdx="3" presStyleCnt="4"/>
      <dgm:spPr/>
    </dgm:pt>
    <dgm:pt modelId="{B9D884E4-103F-43E8-B416-CA47A0AEE530}" type="pres">
      <dgm:prSet presAssocID="{9E80E603-3174-4798-BF94-F99B33645FA2}" presName="vert2" presStyleCnt="0"/>
      <dgm:spPr/>
    </dgm:pt>
    <dgm:pt modelId="{07C07BAC-0EAC-44A0-9FE9-AEA04B920DF8}" type="pres">
      <dgm:prSet presAssocID="{9E80E603-3174-4798-BF94-F99B33645FA2}" presName="thinLine2b" presStyleLbl="callout" presStyleIdx="2" presStyleCnt="3"/>
      <dgm:spPr/>
    </dgm:pt>
    <dgm:pt modelId="{7F6CD1AA-2796-4FA5-880A-D940C3D8BA9F}" type="pres">
      <dgm:prSet presAssocID="{9E80E603-3174-4798-BF94-F99B33645FA2}" presName="vertSpace2b" presStyleCnt="0"/>
      <dgm:spPr/>
    </dgm:pt>
  </dgm:ptLst>
  <dgm:cxnLst>
    <dgm:cxn modelId="{DDE7A918-A246-40AA-8E17-3CF163330986}" type="presOf" srcId="{9E80E603-3174-4798-BF94-F99B33645FA2}" destId="{6549DFB4-B687-4419-8E3E-EC6CE4DA3F73}" srcOrd="0" destOrd="0" presId="urn:microsoft.com/office/officeart/2008/layout/LinedList"/>
    <dgm:cxn modelId="{CA639C1F-DEF8-4235-8457-81364C6AA480}" type="presOf" srcId="{FB999E20-B2E7-43E9-9F50-0B5ADB23E077}" destId="{228B431C-8F1C-4593-9896-47709C0AC780}" srcOrd="0" destOrd="0" presId="urn:microsoft.com/office/officeart/2008/layout/LinedList"/>
    <dgm:cxn modelId="{65451A34-4D11-4538-9DFE-0BD1C7243D1C}" srcId="{DABCB959-128C-4302-923B-121E613AE6A0}" destId="{9E80E603-3174-4798-BF94-F99B33645FA2}" srcOrd="2" destOrd="0" parTransId="{08D461A5-3AB8-426D-B539-DE461C45FE59}" sibTransId="{E2302BEA-A8C7-437A-B7EF-D015D4B35C58}"/>
    <dgm:cxn modelId="{23FEDE68-78A7-4187-A124-5D89AE601974}" srcId="{DABCB959-128C-4302-923B-121E613AE6A0}" destId="{862AC956-C9D0-4FA2-922A-84F5DC08ADD0}" srcOrd="0" destOrd="0" parTransId="{CF495C34-B292-4924-A794-117DCD601583}" sibTransId="{2625D1B4-96E4-4494-B985-47A080135DEF}"/>
    <dgm:cxn modelId="{5307526B-6125-49A2-A631-FB348AB21618}" srcId="{DABCB959-128C-4302-923B-121E613AE6A0}" destId="{C0C39F7F-6F12-41A4-8326-6DA27908A6F1}" srcOrd="1" destOrd="0" parTransId="{891D54E3-B641-4414-BE18-7812BC220B53}" sibTransId="{F5637030-2569-40A9-83E5-00261DA5F361}"/>
    <dgm:cxn modelId="{09AA7272-C7E3-4E1A-9C0D-FC0B5C8D8851}" type="presOf" srcId="{862AC956-C9D0-4FA2-922A-84F5DC08ADD0}" destId="{A48296E2-08EC-4755-81A4-0BB8FC01FE6B}" srcOrd="0" destOrd="0" presId="urn:microsoft.com/office/officeart/2008/layout/LinedList"/>
    <dgm:cxn modelId="{3AAF837D-03DD-499B-B7DE-06A3A70B64D1}" type="presOf" srcId="{C0C39F7F-6F12-41A4-8326-6DA27908A6F1}" destId="{5BBCD88B-E087-4D91-AB37-354029E65495}" srcOrd="0" destOrd="0" presId="urn:microsoft.com/office/officeart/2008/layout/LinedList"/>
    <dgm:cxn modelId="{348890B0-B5D3-442C-ACEA-9604EB02DA95}" type="presOf" srcId="{DABCB959-128C-4302-923B-121E613AE6A0}" destId="{BC517583-88B9-4B68-8F0B-94D949FA7674}" srcOrd="0" destOrd="0" presId="urn:microsoft.com/office/officeart/2008/layout/LinedList"/>
    <dgm:cxn modelId="{1C8BB0C2-5E80-4544-9FC4-A78C5DE85E79}" srcId="{FB999E20-B2E7-43E9-9F50-0B5ADB23E077}" destId="{DABCB959-128C-4302-923B-121E613AE6A0}" srcOrd="0" destOrd="0" parTransId="{84695ABD-D624-406B-B574-6CD886568841}" sibTransId="{1519AE3E-060B-4B95-AFA1-1817D0370AFC}"/>
    <dgm:cxn modelId="{C38D8DE4-E529-41FD-96D1-76CCD14B1242}" type="presParOf" srcId="{228B431C-8F1C-4593-9896-47709C0AC780}" destId="{AC85A83A-9248-412B-8D31-BA06FB394A2A}" srcOrd="0" destOrd="0" presId="urn:microsoft.com/office/officeart/2008/layout/LinedList"/>
    <dgm:cxn modelId="{B409A0AC-827F-4293-AD59-6622339AA5D6}" type="presParOf" srcId="{228B431C-8F1C-4593-9896-47709C0AC780}" destId="{E6C32E09-599C-47BA-9F23-1F531D1F028C}" srcOrd="1" destOrd="0" presId="urn:microsoft.com/office/officeart/2008/layout/LinedList"/>
    <dgm:cxn modelId="{30F2AE18-6A43-4D59-877A-4A49F1F2A7CC}" type="presParOf" srcId="{E6C32E09-599C-47BA-9F23-1F531D1F028C}" destId="{BC517583-88B9-4B68-8F0B-94D949FA7674}" srcOrd="0" destOrd="0" presId="urn:microsoft.com/office/officeart/2008/layout/LinedList"/>
    <dgm:cxn modelId="{849DE07D-3A7F-4F2A-90CC-593993685C1E}" type="presParOf" srcId="{E6C32E09-599C-47BA-9F23-1F531D1F028C}" destId="{F177EB6A-2A20-4393-A58E-20D7DCB68840}" srcOrd="1" destOrd="0" presId="urn:microsoft.com/office/officeart/2008/layout/LinedList"/>
    <dgm:cxn modelId="{4FE1B4CB-C7AA-48B2-ABD6-A49F84899A1A}" type="presParOf" srcId="{F177EB6A-2A20-4393-A58E-20D7DCB68840}" destId="{1D114DA0-FED9-479D-BEB0-7F72B36FEF7A}" srcOrd="0" destOrd="0" presId="urn:microsoft.com/office/officeart/2008/layout/LinedList"/>
    <dgm:cxn modelId="{9A7034DF-E181-4A64-A806-06C10BCC5221}" type="presParOf" srcId="{F177EB6A-2A20-4393-A58E-20D7DCB68840}" destId="{E51407E2-F6F8-4364-9DE3-E586DD20D9A1}" srcOrd="1" destOrd="0" presId="urn:microsoft.com/office/officeart/2008/layout/LinedList"/>
    <dgm:cxn modelId="{F9D9DE3E-2B26-4ABD-A97E-E56768D7DD69}" type="presParOf" srcId="{E51407E2-F6F8-4364-9DE3-E586DD20D9A1}" destId="{6F389A31-0654-40E4-BE6F-1C098E18A698}" srcOrd="0" destOrd="0" presId="urn:microsoft.com/office/officeart/2008/layout/LinedList"/>
    <dgm:cxn modelId="{42C68E17-72B3-415F-9813-F8AA2830B404}" type="presParOf" srcId="{E51407E2-F6F8-4364-9DE3-E586DD20D9A1}" destId="{A48296E2-08EC-4755-81A4-0BB8FC01FE6B}" srcOrd="1" destOrd="0" presId="urn:microsoft.com/office/officeart/2008/layout/LinedList"/>
    <dgm:cxn modelId="{3E3449DB-BF31-4422-9B19-3D0AF062750E}" type="presParOf" srcId="{E51407E2-F6F8-4364-9DE3-E586DD20D9A1}" destId="{A774C7C0-5AEF-49AF-93B0-1010A1AC1A89}" srcOrd="2" destOrd="0" presId="urn:microsoft.com/office/officeart/2008/layout/LinedList"/>
    <dgm:cxn modelId="{565792A2-CE98-4343-9B3E-F1BBF3E59B31}" type="presParOf" srcId="{F177EB6A-2A20-4393-A58E-20D7DCB68840}" destId="{BCF40BCE-DAD9-40F8-A8E0-A213F96C685E}" srcOrd="2" destOrd="0" presId="urn:microsoft.com/office/officeart/2008/layout/LinedList"/>
    <dgm:cxn modelId="{050C137A-21C1-4C8E-BBC0-3447A32D2DA2}" type="presParOf" srcId="{F177EB6A-2A20-4393-A58E-20D7DCB68840}" destId="{3EDE7802-ECA4-4C7D-8045-52DA71869512}" srcOrd="3" destOrd="0" presId="urn:microsoft.com/office/officeart/2008/layout/LinedList"/>
    <dgm:cxn modelId="{31D29EEC-56D7-4DE5-9B85-47DE86A8F9C5}" type="presParOf" srcId="{F177EB6A-2A20-4393-A58E-20D7DCB68840}" destId="{6C3C41E8-516B-483E-9D6C-DDB5F80185D1}" srcOrd="4" destOrd="0" presId="urn:microsoft.com/office/officeart/2008/layout/LinedList"/>
    <dgm:cxn modelId="{73AA59E2-C43D-4D33-8555-7EE576A3C536}" type="presParOf" srcId="{6C3C41E8-516B-483E-9D6C-DDB5F80185D1}" destId="{B3B6D0C1-04CD-4ED2-9D0E-61AF304E132D}" srcOrd="0" destOrd="0" presId="urn:microsoft.com/office/officeart/2008/layout/LinedList"/>
    <dgm:cxn modelId="{A51A3981-D41F-4571-89E8-661E95895E2F}" type="presParOf" srcId="{6C3C41E8-516B-483E-9D6C-DDB5F80185D1}" destId="{5BBCD88B-E087-4D91-AB37-354029E65495}" srcOrd="1" destOrd="0" presId="urn:microsoft.com/office/officeart/2008/layout/LinedList"/>
    <dgm:cxn modelId="{3AD79BB5-7116-41C3-B328-ED6FD16961DF}" type="presParOf" srcId="{6C3C41E8-516B-483E-9D6C-DDB5F80185D1}" destId="{CFF039B8-B33A-47C7-A5A9-9121A82E9264}" srcOrd="2" destOrd="0" presId="urn:microsoft.com/office/officeart/2008/layout/LinedList"/>
    <dgm:cxn modelId="{9641CE13-1449-4225-B411-F0F0868D816B}" type="presParOf" srcId="{F177EB6A-2A20-4393-A58E-20D7DCB68840}" destId="{9C0C7F15-A770-4731-AAA7-B2DA01E8DDDB}" srcOrd="5" destOrd="0" presId="urn:microsoft.com/office/officeart/2008/layout/LinedList"/>
    <dgm:cxn modelId="{756920B1-42CA-4743-B4FF-D9251CF3FD4D}" type="presParOf" srcId="{F177EB6A-2A20-4393-A58E-20D7DCB68840}" destId="{D1768E66-4B25-44E6-B713-FDB3B6DEB1D7}" srcOrd="6" destOrd="0" presId="urn:microsoft.com/office/officeart/2008/layout/LinedList"/>
    <dgm:cxn modelId="{12025B95-889D-48A1-B9B1-FCA4A9D1E642}" type="presParOf" srcId="{F177EB6A-2A20-4393-A58E-20D7DCB68840}" destId="{17EBB4CE-5027-431D-9D63-C58B441ECA51}" srcOrd="7" destOrd="0" presId="urn:microsoft.com/office/officeart/2008/layout/LinedList"/>
    <dgm:cxn modelId="{AC71EA8D-CBF8-466E-B501-9F63201A97A0}" type="presParOf" srcId="{17EBB4CE-5027-431D-9D63-C58B441ECA51}" destId="{D9476E74-EFF6-4804-98B2-A78CD3F1A295}" srcOrd="0" destOrd="0" presId="urn:microsoft.com/office/officeart/2008/layout/LinedList"/>
    <dgm:cxn modelId="{5BF868E9-02A8-47D6-A3ED-0B7AD3663869}" type="presParOf" srcId="{17EBB4CE-5027-431D-9D63-C58B441ECA51}" destId="{6549DFB4-B687-4419-8E3E-EC6CE4DA3F73}" srcOrd="1" destOrd="0" presId="urn:microsoft.com/office/officeart/2008/layout/LinedList"/>
    <dgm:cxn modelId="{895B964E-FC17-4C87-B6BB-815C675744AB}" type="presParOf" srcId="{17EBB4CE-5027-431D-9D63-C58B441ECA51}" destId="{B9D884E4-103F-43E8-B416-CA47A0AEE530}" srcOrd="2" destOrd="0" presId="urn:microsoft.com/office/officeart/2008/layout/LinedList"/>
    <dgm:cxn modelId="{3350360B-ED6B-4555-92B6-57263CF6FCE1}" type="presParOf" srcId="{F177EB6A-2A20-4393-A58E-20D7DCB68840}" destId="{07C07BAC-0EAC-44A0-9FE9-AEA04B920DF8}" srcOrd="8" destOrd="0" presId="urn:microsoft.com/office/officeart/2008/layout/LinedList"/>
    <dgm:cxn modelId="{33D23D0F-5F33-4480-A6CC-A4BEF2A035CC}" type="presParOf" srcId="{F177EB6A-2A20-4393-A58E-20D7DCB68840}" destId="{7F6CD1AA-2796-4FA5-880A-D940C3D8BA9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4107E-48A8-4858-A805-A3A1E975DEF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FF2204F-E423-46A0-ACA5-BBE6275B0502}">
      <dgm:prSet phldrT="[Текст]" custT="1"/>
      <dgm:spPr/>
      <dgm:t>
        <a:bodyPr/>
        <a:lstStyle/>
        <a:p>
          <a:r>
            <a:rPr lang="uk-UA" sz="1600" dirty="0"/>
            <a:t>лектор</a:t>
          </a:r>
        </a:p>
      </dgm:t>
    </dgm:pt>
    <dgm:pt modelId="{108E670C-3982-4B4D-B415-ED2A2F3A3CD6}" type="parTrans" cxnId="{58011356-7087-4DDD-96AC-2D71648D6E62}">
      <dgm:prSet/>
      <dgm:spPr/>
      <dgm:t>
        <a:bodyPr/>
        <a:lstStyle/>
        <a:p>
          <a:endParaRPr lang="uk-UA"/>
        </a:p>
      </dgm:t>
    </dgm:pt>
    <dgm:pt modelId="{A5ED60A5-D008-4E9E-9CEA-14A97D0DA4C0}" type="sibTrans" cxnId="{58011356-7087-4DDD-96AC-2D71648D6E62}">
      <dgm:prSet/>
      <dgm:spPr/>
      <dgm:t>
        <a:bodyPr/>
        <a:lstStyle/>
        <a:p>
          <a:endParaRPr lang="uk-UA"/>
        </a:p>
      </dgm:t>
    </dgm:pt>
    <dgm:pt modelId="{92822B4E-23DC-440B-B690-0CE476973415}">
      <dgm:prSet phldrT="[Текст]" custT="1"/>
      <dgm:spPr/>
      <dgm:t>
        <a:bodyPr/>
        <a:lstStyle/>
        <a:p>
          <a:r>
            <a:rPr lang="uk-UA" sz="1600" dirty="0"/>
            <a:t>тьютор (куратор, наставник), </a:t>
          </a:r>
        </a:p>
      </dgm:t>
    </dgm:pt>
    <dgm:pt modelId="{1C112A1C-2886-4317-AF37-553BAF1211AE}" type="parTrans" cxnId="{B31F72D0-76A7-4C00-817C-16204B51DF6A}">
      <dgm:prSet/>
      <dgm:spPr/>
      <dgm:t>
        <a:bodyPr/>
        <a:lstStyle/>
        <a:p>
          <a:endParaRPr lang="uk-UA"/>
        </a:p>
      </dgm:t>
    </dgm:pt>
    <dgm:pt modelId="{1F8E9631-41B8-4573-A53E-D929503EE8A2}" type="sibTrans" cxnId="{B31F72D0-76A7-4C00-817C-16204B51DF6A}">
      <dgm:prSet/>
      <dgm:spPr/>
      <dgm:t>
        <a:bodyPr/>
        <a:lstStyle/>
        <a:p>
          <a:endParaRPr lang="uk-UA"/>
        </a:p>
      </dgm:t>
    </dgm:pt>
    <dgm:pt modelId="{B4BE1A66-D4B2-4ED8-916B-E280EE57EEA6}">
      <dgm:prSet phldrT="[Текст]" custT="1"/>
      <dgm:spPr/>
      <dgm:t>
        <a:bodyPr/>
        <a:lstStyle/>
        <a:p>
          <a:r>
            <a:rPr lang="uk-UA" sz="1600" dirty="0"/>
            <a:t>розробник курсу</a:t>
          </a:r>
        </a:p>
      </dgm:t>
    </dgm:pt>
    <dgm:pt modelId="{9507C303-ED0F-4E2C-AD66-A52A2B98EB90}" type="parTrans" cxnId="{2E544BD7-522C-44AE-9B83-D922F5A29FC5}">
      <dgm:prSet/>
      <dgm:spPr/>
      <dgm:t>
        <a:bodyPr/>
        <a:lstStyle/>
        <a:p>
          <a:endParaRPr lang="uk-UA"/>
        </a:p>
      </dgm:t>
    </dgm:pt>
    <dgm:pt modelId="{7CB4AFCA-A86F-4083-BD39-E0F5859CE428}" type="sibTrans" cxnId="{2E544BD7-522C-44AE-9B83-D922F5A29FC5}">
      <dgm:prSet/>
      <dgm:spPr/>
      <dgm:t>
        <a:bodyPr/>
        <a:lstStyle/>
        <a:p>
          <a:endParaRPr lang="uk-UA"/>
        </a:p>
      </dgm:t>
    </dgm:pt>
    <dgm:pt modelId="{E0BA4D3A-0628-4902-9C32-67EA005505DA}">
      <dgm:prSet phldrT="[Текст]" custT="1"/>
      <dgm:spPr/>
      <dgm:t>
        <a:bodyPr/>
        <a:lstStyle/>
        <a:p>
          <a:r>
            <a:rPr lang="uk-UA" sz="1600" dirty="0"/>
            <a:t>керівник відділу</a:t>
          </a:r>
        </a:p>
      </dgm:t>
    </dgm:pt>
    <dgm:pt modelId="{124EDB7A-FB43-4DAE-AED0-0A9ADF617CEA}" type="parTrans" cxnId="{183B4D42-4796-46F6-B971-5113B3A07E56}">
      <dgm:prSet/>
      <dgm:spPr/>
      <dgm:t>
        <a:bodyPr/>
        <a:lstStyle/>
        <a:p>
          <a:endParaRPr lang="uk-UA"/>
        </a:p>
      </dgm:t>
    </dgm:pt>
    <dgm:pt modelId="{9D1FBF23-65B8-496F-968D-FBD9249A003C}" type="sibTrans" cxnId="{183B4D42-4796-46F6-B971-5113B3A07E56}">
      <dgm:prSet/>
      <dgm:spPr/>
      <dgm:t>
        <a:bodyPr/>
        <a:lstStyle/>
        <a:p>
          <a:endParaRPr lang="uk-UA"/>
        </a:p>
      </dgm:t>
    </dgm:pt>
    <dgm:pt modelId="{EDD8849C-B6BF-4086-82B0-143BEC6EFCF3}">
      <dgm:prSet phldrT="[Текст]" custT="1"/>
      <dgm:spPr/>
      <dgm:t>
        <a:bodyPr/>
        <a:lstStyle/>
        <a:p>
          <a:r>
            <a:rPr lang="uk-UA" sz="1600" dirty="0"/>
            <a:t>декан факультету</a:t>
          </a:r>
        </a:p>
      </dgm:t>
    </dgm:pt>
    <dgm:pt modelId="{2083D32D-4B67-4761-ADE4-BA47F82C11BD}" type="parTrans" cxnId="{C4CC6B04-CD26-4CB5-842C-267019D94D94}">
      <dgm:prSet/>
      <dgm:spPr/>
      <dgm:t>
        <a:bodyPr/>
        <a:lstStyle/>
        <a:p>
          <a:endParaRPr lang="uk-UA"/>
        </a:p>
      </dgm:t>
    </dgm:pt>
    <dgm:pt modelId="{CD02B117-DE13-4AF1-823E-BC57DEBC889D}" type="sibTrans" cxnId="{C4CC6B04-CD26-4CB5-842C-267019D94D94}">
      <dgm:prSet/>
      <dgm:spPr/>
      <dgm:t>
        <a:bodyPr/>
        <a:lstStyle/>
        <a:p>
          <a:endParaRPr lang="uk-UA"/>
        </a:p>
      </dgm:t>
    </dgm:pt>
    <dgm:pt modelId="{A839B33A-306F-41F0-90EC-C579EF91E213}">
      <dgm:prSet phldrT="[Текст]" custT="1"/>
      <dgm:spPr/>
      <dgm:t>
        <a:bodyPr/>
        <a:lstStyle/>
        <a:p>
          <a:r>
            <a:rPr lang="uk-UA" sz="1600" dirty="0"/>
            <a:t>завідувач кафедри</a:t>
          </a:r>
        </a:p>
      </dgm:t>
    </dgm:pt>
    <dgm:pt modelId="{71819B26-C678-4E1A-A037-B4ACFEBC9F05}" type="parTrans" cxnId="{42495EB9-A4B7-4F86-A62A-533D73731C2B}">
      <dgm:prSet/>
      <dgm:spPr/>
      <dgm:t>
        <a:bodyPr/>
        <a:lstStyle/>
        <a:p>
          <a:endParaRPr lang="uk-UA"/>
        </a:p>
      </dgm:t>
    </dgm:pt>
    <dgm:pt modelId="{21A75700-2412-4BD0-A341-01C34F1CE386}" type="sibTrans" cxnId="{42495EB9-A4B7-4F86-A62A-533D73731C2B}">
      <dgm:prSet/>
      <dgm:spPr/>
      <dgm:t>
        <a:bodyPr/>
        <a:lstStyle/>
        <a:p>
          <a:endParaRPr lang="uk-UA"/>
        </a:p>
      </dgm:t>
    </dgm:pt>
    <dgm:pt modelId="{6CAD824B-6079-463E-9615-72066B889136}">
      <dgm:prSet phldrT="[Текст]" custT="1"/>
      <dgm:spPr/>
      <dgm:t>
        <a:bodyPr/>
        <a:lstStyle/>
        <a:p>
          <a:r>
            <a:rPr lang="uk-UA" sz="1600"/>
            <a:t>член ради</a:t>
          </a:r>
          <a:endParaRPr lang="uk-UA" sz="1600" dirty="0"/>
        </a:p>
      </dgm:t>
    </dgm:pt>
    <dgm:pt modelId="{F0754FE7-4524-4173-A4F3-0B08B68D53E1}" type="parTrans" cxnId="{6507160B-39F0-498A-92B0-D2A2636958E8}">
      <dgm:prSet/>
      <dgm:spPr/>
      <dgm:t>
        <a:bodyPr/>
        <a:lstStyle/>
        <a:p>
          <a:endParaRPr lang="uk-UA"/>
        </a:p>
      </dgm:t>
    </dgm:pt>
    <dgm:pt modelId="{C4422ED2-4202-4285-A4B7-9CAAFB21A9D2}" type="sibTrans" cxnId="{6507160B-39F0-498A-92B0-D2A2636958E8}">
      <dgm:prSet/>
      <dgm:spPr/>
      <dgm:t>
        <a:bodyPr/>
        <a:lstStyle/>
        <a:p>
          <a:endParaRPr lang="uk-UA"/>
        </a:p>
      </dgm:t>
    </dgm:pt>
    <dgm:pt modelId="{501EAD28-6C0B-4606-8F63-719A6F10B12B}">
      <dgm:prSet phldrT="[Текст]" custT="1"/>
      <dgm:spPr/>
      <dgm:t>
        <a:bodyPr/>
        <a:lstStyle/>
        <a:p>
          <a:r>
            <a:rPr lang="uk-UA" sz="1600" dirty="0"/>
            <a:t>головний бухгалтер</a:t>
          </a:r>
        </a:p>
      </dgm:t>
    </dgm:pt>
    <dgm:pt modelId="{61ED3691-FB49-4E27-A5C0-8EB1754A99DA}" type="parTrans" cxnId="{39D85923-9042-4F4B-AC3C-08DC5DACA81A}">
      <dgm:prSet/>
      <dgm:spPr/>
      <dgm:t>
        <a:bodyPr/>
        <a:lstStyle/>
        <a:p>
          <a:endParaRPr lang="uk-UA"/>
        </a:p>
      </dgm:t>
    </dgm:pt>
    <dgm:pt modelId="{4832BE8C-5661-4C9F-96C6-64A72DF60695}" type="sibTrans" cxnId="{39D85923-9042-4F4B-AC3C-08DC5DACA81A}">
      <dgm:prSet/>
      <dgm:spPr/>
      <dgm:t>
        <a:bodyPr/>
        <a:lstStyle/>
        <a:p>
          <a:endParaRPr lang="uk-UA"/>
        </a:p>
      </dgm:t>
    </dgm:pt>
    <dgm:pt modelId="{C0E985A7-7AA1-4CE0-9EDF-A7ECCF1E89C3}">
      <dgm:prSet phldrT="[Текст]" custT="1"/>
      <dgm:spPr/>
      <dgm:t>
        <a:bodyPr/>
        <a:lstStyle/>
        <a:p>
          <a:r>
            <a:rPr lang="uk-UA" sz="1600" dirty="0"/>
            <a:t>проректор</a:t>
          </a:r>
        </a:p>
      </dgm:t>
    </dgm:pt>
    <dgm:pt modelId="{B7190890-FF41-444D-AF7B-66A135A75847}" type="parTrans" cxnId="{32A17A19-10FD-479A-B6CE-370BF333F0A7}">
      <dgm:prSet/>
      <dgm:spPr/>
      <dgm:t>
        <a:bodyPr/>
        <a:lstStyle/>
        <a:p>
          <a:endParaRPr lang="uk-UA"/>
        </a:p>
      </dgm:t>
    </dgm:pt>
    <dgm:pt modelId="{C08836CA-6909-44A8-B186-BDF279F3E49B}" type="sibTrans" cxnId="{32A17A19-10FD-479A-B6CE-370BF333F0A7}">
      <dgm:prSet/>
      <dgm:spPr/>
      <dgm:t>
        <a:bodyPr/>
        <a:lstStyle/>
        <a:p>
          <a:endParaRPr lang="uk-UA"/>
        </a:p>
      </dgm:t>
    </dgm:pt>
    <dgm:pt modelId="{B8103F2F-2644-4086-AF90-54614EBBD834}">
      <dgm:prSet phldrT="[Текст]" custT="1"/>
      <dgm:spPr/>
      <dgm:t>
        <a:bodyPr/>
        <a:lstStyle/>
        <a:p>
          <a:r>
            <a:rPr lang="uk-UA" sz="1600" dirty="0"/>
            <a:t>студент</a:t>
          </a:r>
        </a:p>
      </dgm:t>
    </dgm:pt>
    <dgm:pt modelId="{DDB751D0-ED11-4A00-97D2-23FE008F690E}" type="parTrans" cxnId="{A41328D6-775E-43FF-8F45-1B50D327DB76}">
      <dgm:prSet/>
      <dgm:spPr/>
      <dgm:t>
        <a:bodyPr/>
        <a:lstStyle/>
        <a:p>
          <a:endParaRPr lang="uk-UA"/>
        </a:p>
      </dgm:t>
    </dgm:pt>
    <dgm:pt modelId="{EF738909-B520-418E-9C8A-E588C0C32AD0}" type="sibTrans" cxnId="{A41328D6-775E-43FF-8F45-1B50D327DB76}">
      <dgm:prSet/>
      <dgm:spPr/>
      <dgm:t>
        <a:bodyPr/>
        <a:lstStyle/>
        <a:p>
          <a:endParaRPr lang="uk-UA"/>
        </a:p>
      </dgm:t>
    </dgm:pt>
    <dgm:pt modelId="{6F263699-B8C5-4EAD-85D1-687BE56913DF}" type="pres">
      <dgm:prSet presAssocID="{58F4107E-48A8-4858-A805-A3A1E975DEF3}" presName="cycle" presStyleCnt="0">
        <dgm:presLayoutVars>
          <dgm:dir/>
          <dgm:resizeHandles val="exact"/>
        </dgm:presLayoutVars>
      </dgm:prSet>
      <dgm:spPr/>
    </dgm:pt>
    <dgm:pt modelId="{9FFA7626-58D5-4B6B-A862-D0AAC3A0667C}" type="pres">
      <dgm:prSet presAssocID="{5FF2204F-E423-46A0-ACA5-BBE6275B0502}" presName="node" presStyleLbl="node1" presStyleIdx="0" presStyleCnt="10">
        <dgm:presLayoutVars>
          <dgm:bulletEnabled val="1"/>
        </dgm:presLayoutVars>
      </dgm:prSet>
      <dgm:spPr/>
    </dgm:pt>
    <dgm:pt modelId="{0A4EE5C3-37BB-42FC-9415-974F21688682}" type="pres">
      <dgm:prSet presAssocID="{A5ED60A5-D008-4E9E-9CEA-14A97D0DA4C0}" presName="sibTrans" presStyleLbl="sibTrans2D1" presStyleIdx="0" presStyleCnt="10"/>
      <dgm:spPr/>
    </dgm:pt>
    <dgm:pt modelId="{A4DC235D-69C4-4FDE-BD0C-AFA754BF58A5}" type="pres">
      <dgm:prSet presAssocID="{A5ED60A5-D008-4E9E-9CEA-14A97D0DA4C0}" presName="connectorText" presStyleLbl="sibTrans2D1" presStyleIdx="0" presStyleCnt="10"/>
      <dgm:spPr/>
    </dgm:pt>
    <dgm:pt modelId="{75E0660B-B5F8-4D1A-8F2D-F92F2F61A9DC}" type="pres">
      <dgm:prSet presAssocID="{92822B4E-23DC-440B-B690-0CE476973415}" presName="node" presStyleLbl="node1" presStyleIdx="1" presStyleCnt="10" custScaleX="124846" custScaleY="114566">
        <dgm:presLayoutVars>
          <dgm:bulletEnabled val="1"/>
        </dgm:presLayoutVars>
      </dgm:prSet>
      <dgm:spPr/>
    </dgm:pt>
    <dgm:pt modelId="{D974DE9B-47BA-4B80-B139-0D1BBAFF998B}" type="pres">
      <dgm:prSet presAssocID="{1F8E9631-41B8-4573-A53E-D929503EE8A2}" presName="sibTrans" presStyleLbl="sibTrans2D1" presStyleIdx="1" presStyleCnt="10"/>
      <dgm:spPr/>
    </dgm:pt>
    <dgm:pt modelId="{9E2AE8DF-59B9-4304-A0D3-7345DB27153D}" type="pres">
      <dgm:prSet presAssocID="{1F8E9631-41B8-4573-A53E-D929503EE8A2}" presName="connectorText" presStyleLbl="sibTrans2D1" presStyleIdx="1" presStyleCnt="10"/>
      <dgm:spPr/>
    </dgm:pt>
    <dgm:pt modelId="{6C35D7FE-87B6-48A5-BEAA-38DC8E2D8EEF}" type="pres">
      <dgm:prSet presAssocID="{B4BE1A66-D4B2-4ED8-916B-E280EE57EEA6}" presName="node" presStyleLbl="node1" presStyleIdx="2" presStyleCnt="10" custScaleX="146866" custScaleY="134248">
        <dgm:presLayoutVars>
          <dgm:bulletEnabled val="1"/>
        </dgm:presLayoutVars>
      </dgm:prSet>
      <dgm:spPr/>
    </dgm:pt>
    <dgm:pt modelId="{8DC2B91D-E7C6-472F-87D5-1CF7F35E39CE}" type="pres">
      <dgm:prSet presAssocID="{7CB4AFCA-A86F-4083-BD39-E0F5859CE428}" presName="sibTrans" presStyleLbl="sibTrans2D1" presStyleIdx="2" presStyleCnt="10"/>
      <dgm:spPr/>
    </dgm:pt>
    <dgm:pt modelId="{CEFAFCBE-E486-4AEE-B50F-B13C7C8EEF5D}" type="pres">
      <dgm:prSet presAssocID="{7CB4AFCA-A86F-4083-BD39-E0F5859CE428}" presName="connectorText" presStyleLbl="sibTrans2D1" presStyleIdx="2" presStyleCnt="10"/>
      <dgm:spPr/>
    </dgm:pt>
    <dgm:pt modelId="{EBAFCA08-C14A-442B-A4F0-657CD09BFF3B}" type="pres">
      <dgm:prSet presAssocID="{E0BA4D3A-0628-4902-9C32-67EA005505DA}" presName="node" presStyleLbl="node1" presStyleIdx="3" presStyleCnt="10" custScaleX="126780" custScaleY="118337">
        <dgm:presLayoutVars>
          <dgm:bulletEnabled val="1"/>
        </dgm:presLayoutVars>
      </dgm:prSet>
      <dgm:spPr/>
    </dgm:pt>
    <dgm:pt modelId="{86FBAB0E-B460-4749-9E91-B779AB0C74D9}" type="pres">
      <dgm:prSet presAssocID="{9D1FBF23-65B8-496F-968D-FBD9249A003C}" presName="sibTrans" presStyleLbl="sibTrans2D1" presStyleIdx="3" presStyleCnt="10"/>
      <dgm:spPr/>
    </dgm:pt>
    <dgm:pt modelId="{E1EC7F81-C172-4F25-9946-692891474DB7}" type="pres">
      <dgm:prSet presAssocID="{9D1FBF23-65B8-496F-968D-FBD9249A003C}" presName="connectorText" presStyleLbl="sibTrans2D1" presStyleIdx="3" presStyleCnt="10"/>
      <dgm:spPr/>
    </dgm:pt>
    <dgm:pt modelId="{48C4BC58-7A6B-4658-98B7-07FCF4CFB731}" type="pres">
      <dgm:prSet presAssocID="{EDD8849C-B6BF-4086-82B0-143BEC6EFCF3}" presName="node" presStyleLbl="node1" presStyleIdx="4" presStyleCnt="10" custScaleX="140772" custScaleY="139252">
        <dgm:presLayoutVars>
          <dgm:bulletEnabled val="1"/>
        </dgm:presLayoutVars>
      </dgm:prSet>
      <dgm:spPr/>
    </dgm:pt>
    <dgm:pt modelId="{D3DF8FF2-9497-4237-B7AF-7B9468D3AD68}" type="pres">
      <dgm:prSet presAssocID="{CD02B117-DE13-4AF1-823E-BC57DEBC889D}" presName="sibTrans" presStyleLbl="sibTrans2D1" presStyleIdx="4" presStyleCnt="10"/>
      <dgm:spPr/>
    </dgm:pt>
    <dgm:pt modelId="{48D0BC01-E4FF-4072-9225-A3F0AA035810}" type="pres">
      <dgm:prSet presAssocID="{CD02B117-DE13-4AF1-823E-BC57DEBC889D}" presName="connectorText" presStyleLbl="sibTrans2D1" presStyleIdx="4" presStyleCnt="10"/>
      <dgm:spPr/>
    </dgm:pt>
    <dgm:pt modelId="{481ECBD1-4106-487A-9889-9852A1FBAB5F}" type="pres">
      <dgm:prSet presAssocID="{A839B33A-306F-41F0-90EC-C579EF91E213}" presName="node" presStyleLbl="node1" presStyleIdx="5" presStyleCnt="10" custScaleX="134440" custScaleY="142232">
        <dgm:presLayoutVars>
          <dgm:bulletEnabled val="1"/>
        </dgm:presLayoutVars>
      </dgm:prSet>
      <dgm:spPr/>
    </dgm:pt>
    <dgm:pt modelId="{1F04ED51-65C9-46D3-9EE2-570CD10C05AC}" type="pres">
      <dgm:prSet presAssocID="{21A75700-2412-4BD0-A341-01C34F1CE386}" presName="sibTrans" presStyleLbl="sibTrans2D1" presStyleIdx="5" presStyleCnt="10"/>
      <dgm:spPr/>
    </dgm:pt>
    <dgm:pt modelId="{BE2082EF-5353-4FC3-95B6-2094DF6E6B46}" type="pres">
      <dgm:prSet presAssocID="{21A75700-2412-4BD0-A341-01C34F1CE386}" presName="connectorText" presStyleLbl="sibTrans2D1" presStyleIdx="5" presStyleCnt="10"/>
      <dgm:spPr/>
    </dgm:pt>
    <dgm:pt modelId="{BE8C5F67-1017-4D9B-9AE7-45E5304F61A5}" type="pres">
      <dgm:prSet presAssocID="{6CAD824B-6079-463E-9615-72066B889136}" presName="node" presStyleLbl="node1" presStyleIdx="6" presStyleCnt="10">
        <dgm:presLayoutVars>
          <dgm:bulletEnabled val="1"/>
        </dgm:presLayoutVars>
      </dgm:prSet>
      <dgm:spPr/>
    </dgm:pt>
    <dgm:pt modelId="{13B61551-9555-4DC8-B08B-C46D6DF48806}" type="pres">
      <dgm:prSet presAssocID="{C4422ED2-4202-4285-A4B7-9CAAFB21A9D2}" presName="sibTrans" presStyleLbl="sibTrans2D1" presStyleIdx="6" presStyleCnt="10"/>
      <dgm:spPr/>
    </dgm:pt>
    <dgm:pt modelId="{55251A18-9014-441D-B5DC-A6CEBD9FCE8C}" type="pres">
      <dgm:prSet presAssocID="{C4422ED2-4202-4285-A4B7-9CAAFB21A9D2}" presName="connectorText" presStyleLbl="sibTrans2D1" presStyleIdx="6" presStyleCnt="10"/>
      <dgm:spPr/>
    </dgm:pt>
    <dgm:pt modelId="{E3809F59-07AB-4323-B856-B0225D91CF34}" type="pres">
      <dgm:prSet presAssocID="{501EAD28-6C0B-4606-8F63-719A6F10B12B}" presName="node" presStyleLbl="node1" presStyleIdx="7" presStyleCnt="10" custScaleX="135970" custScaleY="138858">
        <dgm:presLayoutVars>
          <dgm:bulletEnabled val="1"/>
        </dgm:presLayoutVars>
      </dgm:prSet>
      <dgm:spPr/>
    </dgm:pt>
    <dgm:pt modelId="{965830A4-8207-41D1-A14B-31D1A189D5EC}" type="pres">
      <dgm:prSet presAssocID="{4832BE8C-5661-4C9F-96C6-64A72DF60695}" presName="sibTrans" presStyleLbl="sibTrans2D1" presStyleIdx="7" presStyleCnt="10"/>
      <dgm:spPr/>
    </dgm:pt>
    <dgm:pt modelId="{12796D05-85CB-4313-ADF0-84DEAB116C73}" type="pres">
      <dgm:prSet presAssocID="{4832BE8C-5661-4C9F-96C6-64A72DF60695}" presName="connectorText" presStyleLbl="sibTrans2D1" presStyleIdx="7" presStyleCnt="10"/>
      <dgm:spPr/>
    </dgm:pt>
    <dgm:pt modelId="{ACD9EC60-D468-43B5-BA44-DFEA5FA204CF}" type="pres">
      <dgm:prSet presAssocID="{C0E985A7-7AA1-4CE0-9EDF-A7ECCF1E89C3}" presName="node" presStyleLbl="node1" presStyleIdx="8" presStyleCnt="10">
        <dgm:presLayoutVars>
          <dgm:bulletEnabled val="1"/>
        </dgm:presLayoutVars>
      </dgm:prSet>
      <dgm:spPr/>
    </dgm:pt>
    <dgm:pt modelId="{C4529147-60EA-4EEC-93D7-DE0FA2BB037E}" type="pres">
      <dgm:prSet presAssocID="{C08836CA-6909-44A8-B186-BDF279F3E49B}" presName="sibTrans" presStyleLbl="sibTrans2D1" presStyleIdx="8" presStyleCnt="10"/>
      <dgm:spPr/>
    </dgm:pt>
    <dgm:pt modelId="{E77CCBFF-D7F0-4F1F-8CC7-4DD650282943}" type="pres">
      <dgm:prSet presAssocID="{C08836CA-6909-44A8-B186-BDF279F3E49B}" presName="connectorText" presStyleLbl="sibTrans2D1" presStyleIdx="8" presStyleCnt="10"/>
      <dgm:spPr/>
    </dgm:pt>
    <dgm:pt modelId="{BFD68EDF-2B4B-4272-B3AB-40AB979FBBFD}" type="pres">
      <dgm:prSet presAssocID="{B8103F2F-2644-4086-AF90-54614EBBD834}" presName="node" presStyleLbl="node1" presStyleIdx="9" presStyleCnt="10">
        <dgm:presLayoutVars>
          <dgm:bulletEnabled val="1"/>
        </dgm:presLayoutVars>
      </dgm:prSet>
      <dgm:spPr/>
    </dgm:pt>
    <dgm:pt modelId="{50505598-F28F-4A28-B26A-74D76E927630}" type="pres">
      <dgm:prSet presAssocID="{EF738909-B520-418E-9C8A-E588C0C32AD0}" presName="sibTrans" presStyleLbl="sibTrans2D1" presStyleIdx="9" presStyleCnt="10"/>
      <dgm:spPr/>
    </dgm:pt>
    <dgm:pt modelId="{380606B8-2B91-4D57-B9FC-F5B2D367D502}" type="pres">
      <dgm:prSet presAssocID="{EF738909-B520-418E-9C8A-E588C0C32AD0}" presName="connectorText" presStyleLbl="sibTrans2D1" presStyleIdx="9" presStyleCnt="10"/>
      <dgm:spPr/>
    </dgm:pt>
  </dgm:ptLst>
  <dgm:cxnLst>
    <dgm:cxn modelId="{C4CC6B04-CD26-4CB5-842C-267019D94D94}" srcId="{58F4107E-48A8-4858-A805-A3A1E975DEF3}" destId="{EDD8849C-B6BF-4086-82B0-143BEC6EFCF3}" srcOrd="4" destOrd="0" parTransId="{2083D32D-4B67-4761-ADE4-BA47F82C11BD}" sibTransId="{CD02B117-DE13-4AF1-823E-BC57DEBC889D}"/>
    <dgm:cxn modelId="{F1548308-0AF9-4720-922D-7B50D1809210}" type="presOf" srcId="{A5ED60A5-D008-4E9E-9CEA-14A97D0DA4C0}" destId="{A4DC235D-69C4-4FDE-BD0C-AFA754BF58A5}" srcOrd="1" destOrd="0" presId="urn:microsoft.com/office/officeart/2005/8/layout/cycle2"/>
    <dgm:cxn modelId="{6507160B-39F0-498A-92B0-D2A2636958E8}" srcId="{58F4107E-48A8-4858-A805-A3A1E975DEF3}" destId="{6CAD824B-6079-463E-9615-72066B889136}" srcOrd="6" destOrd="0" parTransId="{F0754FE7-4524-4173-A4F3-0B08B68D53E1}" sibTransId="{C4422ED2-4202-4285-A4B7-9CAAFB21A9D2}"/>
    <dgm:cxn modelId="{32A17A19-10FD-479A-B6CE-370BF333F0A7}" srcId="{58F4107E-48A8-4858-A805-A3A1E975DEF3}" destId="{C0E985A7-7AA1-4CE0-9EDF-A7ECCF1E89C3}" srcOrd="8" destOrd="0" parTransId="{B7190890-FF41-444D-AF7B-66A135A75847}" sibTransId="{C08836CA-6909-44A8-B186-BDF279F3E49B}"/>
    <dgm:cxn modelId="{39D85923-9042-4F4B-AC3C-08DC5DACA81A}" srcId="{58F4107E-48A8-4858-A805-A3A1E975DEF3}" destId="{501EAD28-6C0B-4606-8F63-719A6F10B12B}" srcOrd="7" destOrd="0" parTransId="{61ED3691-FB49-4E27-A5C0-8EB1754A99DA}" sibTransId="{4832BE8C-5661-4C9F-96C6-64A72DF60695}"/>
    <dgm:cxn modelId="{45FDEC25-A510-4DD7-A350-28E91F17D3B1}" type="presOf" srcId="{EDD8849C-B6BF-4086-82B0-143BEC6EFCF3}" destId="{48C4BC58-7A6B-4658-98B7-07FCF4CFB731}" srcOrd="0" destOrd="0" presId="urn:microsoft.com/office/officeart/2005/8/layout/cycle2"/>
    <dgm:cxn modelId="{38127F2D-7F11-4B41-9D88-3B1800CF1B5D}" type="presOf" srcId="{C4422ED2-4202-4285-A4B7-9CAAFB21A9D2}" destId="{55251A18-9014-441D-B5DC-A6CEBD9FCE8C}" srcOrd="1" destOrd="0" presId="urn:microsoft.com/office/officeart/2005/8/layout/cycle2"/>
    <dgm:cxn modelId="{F115BF2D-12E8-4E32-BD08-A3037534D6ED}" type="presOf" srcId="{7CB4AFCA-A86F-4083-BD39-E0F5859CE428}" destId="{8DC2B91D-E7C6-472F-87D5-1CF7F35E39CE}" srcOrd="0" destOrd="0" presId="urn:microsoft.com/office/officeart/2005/8/layout/cycle2"/>
    <dgm:cxn modelId="{1145D63C-51FD-42D3-B118-C71F8821886C}" type="presOf" srcId="{58F4107E-48A8-4858-A805-A3A1E975DEF3}" destId="{6F263699-B8C5-4EAD-85D1-687BE56913DF}" srcOrd="0" destOrd="0" presId="urn:microsoft.com/office/officeart/2005/8/layout/cycle2"/>
    <dgm:cxn modelId="{A6553D60-280A-4897-8137-CEE922699FB9}" type="presOf" srcId="{A839B33A-306F-41F0-90EC-C579EF91E213}" destId="{481ECBD1-4106-487A-9889-9852A1FBAB5F}" srcOrd="0" destOrd="0" presId="urn:microsoft.com/office/officeart/2005/8/layout/cycle2"/>
    <dgm:cxn modelId="{5E9D2542-5570-49BB-93DB-97D9FC0A1CBD}" type="presOf" srcId="{4832BE8C-5661-4C9F-96C6-64A72DF60695}" destId="{965830A4-8207-41D1-A14B-31D1A189D5EC}" srcOrd="0" destOrd="0" presId="urn:microsoft.com/office/officeart/2005/8/layout/cycle2"/>
    <dgm:cxn modelId="{183B4D42-4796-46F6-B971-5113B3A07E56}" srcId="{58F4107E-48A8-4858-A805-A3A1E975DEF3}" destId="{E0BA4D3A-0628-4902-9C32-67EA005505DA}" srcOrd="3" destOrd="0" parTransId="{124EDB7A-FB43-4DAE-AED0-0A9ADF617CEA}" sibTransId="{9D1FBF23-65B8-496F-968D-FBD9249A003C}"/>
    <dgm:cxn modelId="{104C8943-C454-4A01-B6ED-F2431F822FFF}" type="presOf" srcId="{92822B4E-23DC-440B-B690-0CE476973415}" destId="{75E0660B-B5F8-4D1A-8F2D-F92F2F61A9DC}" srcOrd="0" destOrd="0" presId="urn:microsoft.com/office/officeart/2005/8/layout/cycle2"/>
    <dgm:cxn modelId="{D57E3566-8F5A-448B-BCAD-3654A2AD0C21}" type="presOf" srcId="{4832BE8C-5661-4C9F-96C6-64A72DF60695}" destId="{12796D05-85CB-4313-ADF0-84DEAB116C73}" srcOrd="1" destOrd="0" presId="urn:microsoft.com/office/officeart/2005/8/layout/cycle2"/>
    <dgm:cxn modelId="{CA9AF069-DB46-4A3D-82E3-782D16DE73E7}" type="presOf" srcId="{C08836CA-6909-44A8-B186-BDF279F3E49B}" destId="{E77CCBFF-D7F0-4F1F-8CC7-4DD650282943}" srcOrd="1" destOrd="0" presId="urn:microsoft.com/office/officeart/2005/8/layout/cycle2"/>
    <dgm:cxn modelId="{B4C21C4F-2B94-4240-92AD-180762A9969D}" type="presOf" srcId="{EF738909-B520-418E-9C8A-E588C0C32AD0}" destId="{380606B8-2B91-4D57-B9FC-F5B2D367D502}" srcOrd="1" destOrd="0" presId="urn:microsoft.com/office/officeart/2005/8/layout/cycle2"/>
    <dgm:cxn modelId="{AF04B751-E343-4F1D-825C-D6E724566C35}" type="presOf" srcId="{1F8E9631-41B8-4573-A53E-D929503EE8A2}" destId="{9E2AE8DF-59B9-4304-A0D3-7345DB27153D}" srcOrd="1" destOrd="0" presId="urn:microsoft.com/office/officeart/2005/8/layout/cycle2"/>
    <dgm:cxn modelId="{45AE8953-0FA7-49A9-9E3D-0F1D67042732}" type="presOf" srcId="{E0BA4D3A-0628-4902-9C32-67EA005505DA}" destId="{EBAFCA08-C14A-442B-A4F0-657CD09BFF3B}" srcOrd="0" destOrd="0" presId="urn:microsoft.com/office/officeart/2005/8/layout/cycle2"/>
    <dgm:cxn modelId="{CEB39853-DF13-4C84-9E3A-524D7F405243}" type="presOf" srcId="{21A75700-2412-4BD0-A341-01C34F1CE386}" destId="{1F04ED51-65C9-46D3-9EE2-570CD10C05AC}" srcOrd="0" destOrd="0" presId="urn:microsoft.com/office/officeart/2005/8/layout/cycle2"/>
    <dgm:cxn modelId="{58011356-7087-4DDD-96AC-2D71648D6E62}" srcId="{58F4107E-48A8-4858-A805-A3A1E975DEF3}" destId="{5FF2204F-E423-46A0-ACA5-BBE6275B0502}" srcOrd="0" destOrd="0" parTransId="{108E670C-3982-4B4D-B415-ED2A2F3A3CD6}" sibTransId="{A5ED60A5-D008-4E9E-9CEA-14A97D0DA4C0}"/>
    <dgm:cxn modelId="{F2E33079-6C72-44EE-9B84-EF4A1151EFE1}" type="presOf" srcId="{C0E985A7-7AA1-4CE0-9EDF-A7ECCF1E89C3}" destId="{ACD9EC60-D468-43B5-BA44-DFEA5FA204CF}" srcOrd="0" destOrd="0" presId="urn:microsoft.com/office/officeart/2005/8/layout/cycle2"/>
    <dgm:cxn modelId="{64F1DD7E-1B46-4BBF-B507-4B668D4A655E}" type="presOf" srcId="{A5ED60A5-D008-4E9E-9CEA-14A97D0DA4C0}" destId="{0A4EE5C3-37BB-42FC-9415-974F21688682}" srcOrd="0" destOrd="0" presId="urn:microsoft.com/office/officeart/2005/8/layout/cycle2"/>
    <dgm:cxn modelId="{14789884-1A3A-4582-8482-5C95DECA338F}" type="presOf" srcId="{21A75700-2412-4BD0-A341-01C34F1CE386}" destId="{BE2082EF-5353-4FC3-95B6-2094DF6E6B46}" srcOrd="1" destOrd="0" presId="urn:microsoft.com/office/officeart/2005/8/layout/cycle2"/>
    <dgm:cxn modelId="{BBEA5C93-DEC7-4108-B8CF-58E2CF4055EE}" type="presOf" srcId="{C08836CA-6909-44A8-B186-BDF279F3E49B}" destId="{C4529147-60EA-4EEC-93D7-DE0FA2BB037E}" srcOrd="0" destOrd="0" presId="urn:microsoft.com/office/officeart/2005/8/layout/cycle2"/>
    <dgm:cxn modelId="{B39D2E9A-9591-4D85-B7C6-3274AE48920E}" type="presOf" srcId="{9D1FBF23-65B8-496F-968D-FBD9249A003C}" destId="{E1EC7F81-C172-4F25-9946-692891474DB7}" srcOrd="1" destOrd="0" presId="urn:microsoft.com/office/officeart/2005/8/layout/cycle2"/>
    <dgm:cxn modelId="{C1AC72A5-7F8F-405C-8E4D-1D4D3B597799}" type="presOf" srcId="{5FF2204F-E423-46A0-ACA5-BBE6275B0502}" destId="{9FFA7626-58D5-4B6B-A862-D0AAC3A0667C}" srcOrd="0" destOrd="0" presId="urn:microsoft.com/office/officeart/2005/8/layout/cycle2"/>
    <dgm:cxn modelId="{28389CA6-7189-467B-B6C4-990D9F5B24F0}" type="presOf" srcId="{6CAD824B-6079-463E-9615-72066B889136}" destId="{BE8C5F67-1017-4D9B-9AE7-45E5304F61A5}" srcOrd="0" destOrd="0" presId="urn:microsoft.com/office/officeart/2005/8/layout/cycle2"/>
    <dgm:cxn modelId="{6BE20EAB-2019-4379-9A79-C83161A37FF1}" type="presOf" srcId="{EF738909-B520-418E-9C8A-E588C0C32AD0}" destId="{50505598-F28F-4A28-B26A-74D76E927630}" srcOrd="0" destOrd="0" presId="urn:microsoft.com/office/officeart/2005/8/layout/cycle2"/>
    <dgm:cxn modelId="{D0FE2DAC-7497-422E-B6C3-882493FACD2D}" type="presOf" srcId="{9D1FBF23-65B8-496F-968D-FBD9249A003C}" destId="{86FBAB0E-B460-4749-9E91-B779AB0C74D9}" srcOrd="0" destOrd="0" presId="urn:microsoft.com/office/officeart/2005/8/layout/cycle2"/>
    <dgm:cxn modelId="{B0073DB5-384D-4DA2-8BA3-7EBDCDF62A40}" type="presOf" srcId="{1F8E9631-41B8-4573-A53E-D929503EE8A2}" destId="{D974DE9B-47BA-4B80-B139-0D1BBAFF998B}" srcOrd="0" destOrd="0" presId="urn:microsoft.com/office/officeart/2005/8/layout/cycle2"/>
    <dgm:cxn modelId="{1D545FB6-14C0-4E41-9E71-1D269DC76EAF}" type="presOf" srcId="{B4BE1A66-D4B2-4ED8-916B-E280EE57EEA6}" destId="{6C35D7FE-87B6-48A5-BEAA-38DC8E2D8EEF}" srcOrd="0" destOrd="0" presId="urn:microsoft.com/office/officeart/2005/8/layout/cycle2"/>
    <dgm:cxn modelId="{42495EB9-A4B7-4F86-A62A-533D73731C2B}" srcId="{58F4107E-48A8-4858-A805-A3A1E975DEF3}" destId="{A839B33A-306F-41F0-90EC-C579EF91E213}" srcOrd="5" destOrd="0" parTransId="{71819B26-C678-4E1A-A037-B4ACFEBC9F05}" sibTransId="{21A75700-2412-4BD0-A341-01C34F1CE386}"/>
    <dgm:cxn modelId="{5F0CCABC-B7B6-4E9F-B7EE-5DCB6B3CD9E5}" type="presOf" srcId="{501EAD28-6C0B-4606-8F63-719A6F10B12B}" destId="{E3809F59-07AB-4323-B856-B0225D91CF34}" srcOrd="0" destOrd="0" presId="urn:microsoft.com/office/officeart/2005/8/layout/cycle2"/>
    <dgm:cxn modelId="{E40DF4BD-03E8-4E3A-BF4D-4F9192A09B78}" type="presOf" srcId="{CD02B117-DE13-4AF1-823E-BC57DEBC889D}" destId="{D3DF8FF2-9497-4237-B7AF-7B9468D3AD68}" srcOrd="0" destOrd="0" presId="urn:microsoft.com/office/officeart/2005/8/layout/cycle2"/>
    <dgm:cxn modelId="{ABAB15C3-1DB6-4B06-9984-52853028F034}" type="presOf" srcId="{B8103F2F-2644-4086-AF90-54614EBBD834}" destId="{BFD68EDF-2B4B-4272-B3AB-40AB979FBBFD}" srcOrd="0" destOrd="0" presId="urn:microsoft.com/office/officeart/2005/8/layout/cycle2"/>
    <dgm:cxn modelId="{B31F72D0-76A7-4C00-817C-16204B51DF6A}" srcId="{58F4107E-48A8-4858-A805-A3A1E975DEF3}" destId="{92822B4E-23DC-440B-B690-0CE476973415}" srcOrd="1" destOrd="0" parTransId="{1C112A1C-2886-4317-AF37-553BAF1211AE}" sibTransId="{1F8E9631-41B8-4573-A53E-D929503EE8A2}"/>
    <dgm:cxn modelId="{079CD6D1-16F0-459C-8E90-B45625B5BC55}" type="presOf" srcId="{CD02B117-DE13-4AF1-823E-BC57DEBC889D}" destId="{48D0BC01-E4FF-4072-9225-A3F0AA035810}" srcOrd="1" destOrd="0" presId="urn:microsoft.com/office/officeart/2005/8/layout/cycle2"/>
    <dgm:cxn modelId="{A41328D6-775E-43FF-8F45-1B50D327DB76}" srcId="{58F4107E-48A8-4858-A805-A3A1E975DEF3}" destId="{B8103F2F-2644-4086-AF90-54614EBBD834}" srcOrd="9" destOrd="0" parTransId="{DDB751D0-ED11-4A00-97D2-23FE008F690E}" sibTransId="{EF738909-B520-418E-9C8A-E588C0C32AD0}"/>
    <dgm:cxn modelId="{2E544BD7-522C-44AE-9B83-D922F5A29FC5}" srcId="{58F4107E-48A8-4858-A805-A3A1E975DEF3}" destId="{B4BE1A66-D4B2-4ED8-916B-E280EE57EEA6}" srcOrd="2" destOrd="0" parTransId="{9507C303-ED0F-4E2C-AD66-A52A2B98EB90}" sibTransId="{7CB4AFCA-A86F-4083-BD39-E0F5859CE428}"/>
    <dgm:cxn modelId="{871C16E2-D5E8-456D-954E-ED34D1F86112}" type="presOf" srcId="{7CB4AFCA-A86F-4083-BD39-E0F5859CE428}" destId="{CEFAFCBE-E486-4AEE-B50F-B13C7C8EEF5D}" srcOrd="1" destOrd="0" presId="urn:microsoft.com/office/officeart/2005/8/layout/cycle2"/>
    <dgm:cxn modelId="{403931EA-C3E9-4443-83B7-DB6B827ACEFE}" type="presOf" srcId="{C4422ED2-4202-4285-A4B7-9CAAFB21A9D2}" destId="{13B61551-9555-4DC8-B08B-C46D6DF48806}" srcOrd="0" destOrd="0" presId="urn:microsoft.com/office/officeart/2005/8/layout/cycle2"/>
    <dgm:cxn modelId="{5A184262-0547-4370-9E49-0EA69F8314B6}" type="presParOf" srcId="{6F263699-B8C5-4EAD-85D1-687BE56913DF}" destId="{9FFA7626-58D5-4B6B-A862-D0AAC3A0667C}" srcOrd="0" destOrd="0" presId="urn:microsoft.com/office/officeart/2005/8/layout/cycle2"/>
    <dgm:cxn modelId="{8ABC09BB-7EFE-488A-A3AB-8CC727042451}" type="presParOf" srcId="{6F263699-B8C5-4EAD-85D1-687BE56913DF}" destId="{0A4EE5C3-37BB-42FC-9415-974F21688682}" srcOrd="1" destOrd="0" presId="urn:microsoft.com/office/officeart/2005/8/layout/cycle2"/>
    <dgm:cxn modelId="{61A6C120-EBB5-410E-B7AB-809E0637D05A}" type="presParOf" srcId="{0A4EE5C3-37BB-42FC-9415-974F21688682}" destId="{A4DC235D-69C4-4FDE-BD0C-AFA754BF58A5}" srcOrd="0" destOrd="0" presId="urn:microsoft.com/office/officeart/2005/8/layout/cycle2"/>
    <dgm:cxn modelId="{1D89319E-4967-4D9C-A911-E803E6B57606}" type="presParOf" srcId="{6F263699-B8C5-4EAD-85D1-687BE56913DF}" destId="{75E0660B-B5F8-4D1A-8F2D-F92F2F61A9DC}" srcOrd="2" destOrd="0" presId="urn:microsoft.com/office/officeart/2005/8/layout/cycle2"/>
    <dgm:cxn modelId="{3B82FE5A-A1C9-4435-B612-3BCAE1C7792C}" type="presParOf" srcId="{6F263699-B8C5-4EAD-85D1-687BE56913DF}" destId="{D974DE9B-47BA-4B80-B139-0D1BBAFF998B}" srcOrd="3" destOrd="0" presId="urn:microsoft.com/office/officeart/2005/8/layout/cycle2"/>
    <dgm:cxn modelId="{945DB04E-1D64-477E-A72D-5BD54DFCF474}" type="presParOf" srcId="{D974DE9B-47BA-4B80-B139-0D1BBAFF998B}" destId="{9E2AE8DF-59B9-4304-A0D3-7345DB27153D}" srcOrd="0" destOrd="0" presId="urn:microsoft.com/office/officeart/2005/8/layout/cycle2"/>
    <dgm:cxn modelId="{67620A8C-B046-421F-AEF7-0E1F874DFEB6}" type="presParOf" srcId="{6F263699-B8C5-4EAD-85D1-687BE56913DF}" destId="{6C35D7FE-87B6-48A5-BEAA-38DC8E2D8EEF}" srcOrd="4" destOrd="0" presId="urn:microsoft.com/office/officeart/2005/8/layout/cycle2"/>
    <dgm:cxn modelId="{B9BEAA8B-6F66-42C8-9414-6069D3695E6C}" type="presParOf" srcId="{6F263699-B8C5-4EAD-85D1-687BE56913DF}" destId="{8DC2B91D-E7C6-472F-87D5-1CF7F35E39CE}" srcOrd="5" destOrd="0" presId="urn:microsoft.com/office/officeart/2005/8/layout/cycle2"/>
    <dgm:cxn modelId="{542BAE61-5010-47AB-8D76-0299CD56A8B1}" type="presParOf" srcId="{8DC2B91D-E7C6-472F-87D5-1CF7F35E39CE}" destId="{CEFAFCBE-E486-4AEE-B50F-B13C7C8EEF5D}" srcOrd="0" destOrd="0" presId="urn:microsoft.com/office/officeart/2005/8/layout/cycle2"/>
    <dgm:cxn modelId="{873B7708-3567-490A-BE56-FFDEE37BCD97}" type="presParOf" srcId="{6F263699-B8C5-4EAD-85D1-687BE56913DF}" destId="{EBAFCA08-C14A-442B-A4F0-657CD09BFF3B}" srcOrd="6" destOrd="0" presId="urn:microsoft.com/office/officeart/2005/8/layout/cycle2"/>
    <dgm:cxn modelId="{58E3FBA6-448E-40FD-BDDB-D7A8D10B5CB4}" type="presParOf" srcId="{6F263699-B8C5-4EAD-85D1-687BE56913DF}" destId="{86FBAB0E-B460-4749-9E91-B779AB0C74D9}" srcOrd="7" destOrd="0" presId="urn:microsoft.com/office/officeart/2005/8/layout/cycle2"/>
    <dgm:cxn modelId="{F71C7061-5BCF-4456-BAC1-4C021E61FB0B}" type="presParOf" srcId="{86FBAB0E-B460-4749-9E91-B779AB0C74D9}" destId="{E1EC7F81-C172-4F25-9946-692891474DB7}" srcOrd="0" destOrd="0" presId="urn:microsoft.com/office/officeart/2005/8/layout/cycle2"/>
    <dgm:cxn modelId="{501AE54A-F9A2-4D09-A5A0-D51070D2A505}" type="presParOf" srcId="{6F263699-B8C5-4EAD-85D1-687BE56913DF}" destId="{48C4BC58-7A6B-4658-98B7-07FCF4CFB731}" srcOrd="8" destOrd="0" presId="urn:microsoft.com/office/officeart/2005/8/layout/cycle2"/>
    <dgm:cxn modelId="{9BC443DF-1C24-420F-B6AD-D2200E7863C3}" type="presParOf" srcId="{6F263699-B8C5-4EAD-85D1-687BE56913DF}" destId="{D3DF8FF2-9497-4237-B7AF-7B9468D3AD68}" srcOrd="9" destOrd="0" presId="urn:microsoft.com/office/officeart/2005/8/layout/cycle2"/>
    <dgm:cxn modelId="{819C6419-44A6-4549-AEE1-BEA28984EEFF}" type="presParOf" srcId="{D3DF8FF2-9497-4237-B7AF-7B9468D3AD68}" destId="{48D0BC01-E4FF-4072-9225-A3F0AA035810}" srcOrd="0" destOrd="0" presId="urn:microsoft.com/office/officeart/2005/8/layout/cycle2"/>
    <dgm:cxn modelId="{4B81BD28-5799-4C38-A63C-41B8666AEAED}" type="presParOf" srcId="{6F263699-B8C5-4EAD-85D1-687BE56913DF}" destId="{481ECBD1-4106-487A-9889-9852A1FBAB5F}" srcOrd="10" destOrd="0" presId="urn:microsoft.com/office/officeart/2005/8/layout/cycle2"/>
    <dgm:cxn modelId="{35DCF2A0-FDF7-4A0B-8745-8EC973989E1B}" type="presParOf" srcId="{6F263699-B8C5-4EAD-85D1-687BE56913DF}" destId="{1F04ED51-65C9-46D3-9EE2-570CD10C05AC}" srcOrd="11" destOrd="0" presId="urn:microsoft.com/office/officeart/2005/8/layout/cycle2"/>
    <dgm:cxn modelId="{82B4D181-0D42-4A87-BFB6-4EACCAC8C274}" type="presParOf" srcId="{1F04ED51-65C9-46D3-9EE2-570CD10C05AC}" destId="{BE2082EF-5353-4FC3-95B6-2094DF6E6B46}" srcOrd="0" destOrd="0" presId="urn:microsoft.com/office/officeart/2005/8/layout/cycle2"/>
    <dgm:cxn modelId="{F35FDD9F-504A-41F5-B41A-278DDCA3F7F7}" type="presParOf" srcId="{6F263699-B8C5-4EAD-85D1-687BE56913DF}" destId="{BE8C5F67-1017-4D9B-9AE7-45E5304F61A5}" srcOrd="12" destOrd="0" presId="urn:microsoft.com/office/officeart/2005/8/layout/cycle2"/>
    <dgm:cxn modelId="{11962C2C-6CC3-4CF5-80C8-30225235D86D}" type="presParOf" srcId="{6F263699-B8C5-4EAD-85D1-687BE56913DF}" destId="{13B61551-9555-4DC8-B08B-C46D6DF48806}" srcOrd="13" destOrd="0" presId="urn:microsoft.com/office/officeart/2005/8/layout/cycle2"/>
    <dgm:cxn modelId="{97868D2B-6B65-4238-9D33-9B913D1961DB}" type="presParOf" srcId="{13B61551-9555-4DC8-B08B-C46D6DF48806}" destId="{55251A18-9014-441D-B5DC-A6CEBD9FCE8C}" srcOrd="0" destOrd="0" presId="urn:microsoft.com/office/officeart/2005/8/layout/cycle2"/>
    <dgm:cxn modelId="{6C078023-BF41-489A-A305-CDC5CECE64C9}" type="presParOf" srcId="{6F263699-B8C5-4EAD-85D1-687BE56913DF}" destId="{E3809F59-07AB-4323-B856-B0225D91CF34}" srcOrd="14" destOrd="0" presId="urn:microsoft.com/office/officeart/2005/8/layout/cycle2"/>
    <dgm:cxn modelId="{9811B596-82DE-4E7F-814B-0520F16A454B}" type="presParOf" srcId="{6F263699-B8C5-4EAD-85D1-687BE56913DF}" destId="{965830A4-8207-41D1-A14B-31D1A189D5EC}" srcOrd="15" destOrd="0" presId="urn:microsoft.com/office/officeart/2005/8/layout/cycle2"/>
    <dgm:cxn modelId="{1FBB66DB-B965-4FCF-94F6-2EF9BBA7B88C}" type="presParOf" srcId="{965830A4-8207-41D1-A14B-31D1A189D5EC}" destId="{12796D05-85CB-4313-ADF0-84DEAB116C73}" srcOrd="0" destOrd="0" presId="urn:microsoft.com/office/officeart/2005/8/layout/cycle2"/>
    <dgm:cxn modelId="{E27A4992-3EAC-4B95-8486-4050DFBFF44E}" type="presParOf" srcId="{6F263699-B8C5-4EAD-85D1-687BE56913DF}" destId="{ACD9EC60-D468-43B5-BA44-DFEA5FA204CF}" srcOrd="16" destOrd="0" presId="urn:microsoft.com/office/officeart/2005/8/layout/cycle2"/>
    <dgm:cxn modelId="{BDD84CBB-86B4-4787-BE35-B14AF8F47569}" type="presParOf" srcId="{6F263699-B8C5-4EAD-85D1-687BE56913DF}" destId="{C4529147-60EA-4EEC-93D7-DE0FA2BB037E}" srcOrd="17" destOrd="0" presId="urn:microsoft.com/office/officeart/2005/8/layout/cycle2"/>
    <dgm:cxn modelId="{F6557D7C-BD63-47D1-864F-F2DF9C7AC6F2}" type="presParOf" srcId="{C4529147-60EA-4EEC-93D7-DE0FA2BB037E}" destId="{E77CCBFF-D7F0-4F1F-8CC7-4DD650282943}" srcOrd="0" destOrd="0" presId="urn:microsoft.com/office/officeart/2005/8/layout/cycle2"/>
    <dgm:cxn modelId="{18A33143-A951-4F28-93EF-D85205DD333B}" type="presParOf" srcId="{6F263699-B8C5-4EAD-85D1-687BE56913DF}" destId="{BFD68EDF-2B4B-4272-B3AB-40AB979FBBFD}" srcOrd="18" destOrd="0" presId="urn:microsoft.com/office/officeart/2005/8/layout/cycle2"/>
    <dgm:cxn modelId="{6F49A265-A2A1-45D0-B97D-97BCE18C28FD}" type="presParOf" srcId="{6F263699-B8C5-4EAD-85D1-687BE56913DF}" destId="{50505598-F28F-4A28-B26A-74D76E927630}" srcOrd="19" destOrd="0" presId="urn:microsoft.com/office/officeart/2005/8/layout/cycle2"/>
    <dgm:cxn modelId="{E574ECFA-66E4-4511-B216-F7E38435D04A}" type="presParOf" srcId="{50505598-F28F-4A28-B26A-74D76E927630}" destId="{380606B8-2B91-4D57-B9FC-F5B2D367D50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5AD36F-E175-42E2-8AAC-F2B7CC3E3F7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75CA464-E57D-4D36-A3FB-040E8456F96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231F20"/>
            </a:buClr>
            <a:buSzPts val="1400"/>
            <a:buFont typeface="Times New Roman" panose="02020603050405020304" pitchFamily="18" charset="0"/>
            <a:buAutoNum type="arabicParenR"/>
          </a:pPr>
          <a:r>
            <a:rPr lang="uk-UA" sz="2000" dirty="0">
              <a:solidFill>
                <a:schemeClr val="tx1"/>
              </a:solidFill>
            </a:rPr>
            <a:t>права виконувати певні дії мають прив’язуватися до матеріалів, а не до людей;</a:t>
          </a:r>
        </a:p>
      </dgm:t>
    </dgm:pt>
    <dgm:pt modelId="{D4A02589-5748-4DC2-BAC2-1A83980C0535}" type="parTrans" cxnId="{618F0C06-8B40-447B-BD00-8B43FADF1E01}">
      <dgm:prSet/>
      <dgm:spPr/>
      <dgm:t>
        <a:bodyPr/>
        <a:lstStyle/>
        <a:p>
          <a:endParaRPr lang="uk-UA"/>
        </a:p>
      </dgm:t>
    </dgm:pt>
    <dgm:pt modelId="{16443FCA-6DC5-4E9B-9D0C-62729229EABA}" type="sibTrans" cxnId="{618F0C06-8B40-447B-BD00-8B43FADF1E01}">
      <dgm:prSet/>
      <dgm:spPr/>
      <dgm:t>
        <a:bodyPr/>
        <a:lstStyle/>
        <a:p>
          <a:endParaRPr lang="uk-UA"/>
        </a:p>
      </dgm:t>
    </dgm:pt>
    <dgm:pt modelId="{FD7DBDF3-E414-4791-AB6E-C49AC02D47D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231F20"/>
            </a:buClr>
            <a:buSzPts val="1400"/>
            <a:buFont typeface="Times New Roman" panose="02020603050405020304" pitchFamily="18" charset="0"/>
            <a:buAutoNum type="arabicParenR"/>
          </a:pPr>
          <a:r>
            <a:rPr lang="uk-UA" sz="2000" dirty="0">
              <a:solidFill>
                <a:schemeClr val="tx1"/>
              </a:solidFill>
            </a:rPr>
            <a:t>в межах різних структур у закладах освіти люди виконують різні ролі; у межах деяких з них вони можуть розглядатися як стандартні користувачі, в той час як в інших їм можуть бути потрібні більші права;</a:t>
          </a:r>
        </a:p>
      </dgm:t>
    </dgm:pt>
    <dgm:pt modelId="{22CA73E5-FA6E-4C6C-9CF2-451E6FB03342}" type="parTrans" cxnId="{3F48961D-BD83-40AF-BEE6-112E87801584}">
      <dgm:prSet/>
      <dgm:spPr/>
      <dgm:t>
        <a:bodyPr/>
        <a:lstStyle/>
        <a:p>
          <a:endParaRPr lang="uk-UA"/>
        </a:p>
      </dgm:t>
    </dgm:pt>
    <dgm:pt modelId="{3C89CF55-B1BF-424B-B97E-DF49C14DD5AE}" type="sibTrans" cxnId="{3F48961D-BD83-40AF-BEE6-112E87801584}">
      <dgm:prSet/>
      <dgm:spPr/>
      <dgm:t>
        <a:bodyPr/>
        <a:lstStyle/>
        <a:p>
          <a:endParaRPr lang="uk-UA"/>
        </a:p>
      </dgm:t>
    </dgm:pt>
    <dgm:pt modelId="{13C29727-C214-41EF-ABF9-0F4B4F0B85B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231F20"/>
            </a:buClr>
            <a:buSzPts val="1400"/>
            <a:buFont typeface="Times New Roman" panose="02020603050405020304" pitchFamily="18" charset="0"/>
            <a:buAutoNum type="arabicParenR"/>
          </a:pPr>
          <a:r>
            <a:rPr lang="uk-UA" sz="2000" dirty="0">
              <a:solidFill>
                <a:schemeClr val="tx1"/>
              </a:solidFill>
            </a:rPr>
            <a:t>багато закладів побудовані не як системи делегування повноважень, тому ієрархічне надання прав «зверху вниз» може не відповідати реаліям передавання повноважень «знизу вверх»;</a:t>
          </a:r>
        </a:p>
      </dgm:t>
    </dgm:pt>
    <dgm:pt modelId="{D80F2B57-A843-49B0-B87D-C3812A40817C}" type="parTrans" cxnId="{0B92CED7-0D9E-4709-B26B-DC510B96100B}">
      <dgm:prSet/>
      <dgm:spPr/>
      <dgm:t>
        <a:bodyPr/>
        <a:lstStyle/>
        <a:p>
          <a:endParaRPr lang="uk-UA"/>
        </a:p>
      </dgm:t>
    </dgm:pt>
    <dgm:pt modelId="{AE762E83-9E4E-447C-A791-08293B943650}" type="sibTrans" cxnId="{0B92CED7-0D9E-4709-B26B-DC510B96100B}">
      <dgm:prSet/>
      <dgm:spPr/>
      <dgm:t>
        <a:bodyPr/>
        <a:lstStyle/>
        <a:p>
          <a:endParaRPr lang="uk-UA"/>
        </a:p>
      </dgm:t>
    </dgm:pt>
    <dgm:pt modelId="{47E3846E-B661-4946-B7EA-4AED1A414D29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231F20"/>
            </a:buClr>
            <a:buSzPts val="1400"/>
            <a:buFont typeface="Times New Roman" panose="02020603050405020304" pitchFamily="18" charset="0"/>
            <a:buAutoNum type="arabicParenR"/>
          </a:pPr>
          <a:r>
            <a:rPr lang="uk-UA" sz="2000" dirty="0">
              <a:solidFill>
                <a:schemeClr val="tx1"/>
              </a:solidFill>
            </a:rPr>
            <a:t>заклади виходять за межі традиційної централізованої системи надання права на доступ, щоб заохочувати комерційних партнерів, колег чи студентів з інших заклад освіти тощо;</a:t>
          </a:r>
        </a:p>
      </dgm:t>
    </dgm:pt>
    <dgm:pt modelId="{56BDAF7D-5AB2-418B-9A0A-6ABAB703790C}" type="parTrans" cxnId="{227EE953-32EF-4337-BA90-07487FDBB6A1}">
      <dgm:prSet/>
      <dgm:spPr/>
      <dgm:t>
        <a:bodyPr/>
        <a:lstStyle/>
        <a:p>
          <a:endParaRPr lang="uk-UA"/>
        </a:p>
      </dgm:t>
    </dgm:pt>
    <dgm:pt modelId="{A2108CAD-11D3-402A-8C99-C6BA4087E3F0}" type="sibTrans" cxnId="{227EE953-32EF-4337-BA90-07487FDBB6A1}">
      <dgm:prSet/>
      <dgm:spPr/>
      <dgm:t>
        <a:bodyPr/>
        <a:lstStyle/>
        <a:p>
          <a:endParaRPr lang="uk-UA"/>
        </a:p>
      </dgm:t>
    </dgm:pt>
    <dgm:pt modelId="{CA1477A7-4C2C-4263-BB6A-E03CE481724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Clr>
              <a:srgbClr val="231F20"/>
            </a:buClr>
            <a:buSzPts val="1400"/>
            <a:buFont typeface="Times New Roman" panose="02020603050405020304" pitchFamily="18" charset="0"/>
            <a:buAutoNum type="arabicParenR"/>
          </a:pPr>
          <a:r>
            <a:rPr lang="uk-UA" sz="2000" dirty="0">
              <a:solidFill>
                <a:schemeClr val="tx1"/>
              </a:solidFill>
            </a:rPr>
            <a:t>система має бути відкритою – як у плані доступу до системи, так і щодо ресурсів у її межах, з можливістю обмеження доступу на певному моменті – а не навпаки. </a:t>
          </a:r>
        </a:p>
      </dgm:t>
    </dgm:pt>
    <dgm:pt modelId="{FFF33A7F-171C-40D8-B518-1168332BD389}" type="parTrans" cxnId="{87E5B063-DF8E-4BC5-9968-9E41A889A3DD}">
      <dgm:prSet/>
      <dgm:spPr/>
      <dgm:t>
        <a:bodyPr/>
        <a:lstStyle/>
        <a:p>
          <a:endParaRPr lang="uk-UA"/>
        </a:p>
      </dgm:t>
    </dgm:pt>
    <dgm:pt modelId="{D34AD88F-2DF0-4962-A57D-4B58509761E5}" type="sibTrans" cxnId="{87E5B063-DF8E-4BC5-9968-9E41A889A3DD}">
      <dgm:prSet/>
      <dgm:spPr/>
      <dgm:t>
        <a:bodyPr/>
        <a:lstStyle/>
        <a:p>
          <a:endParaRPr lang="uk-UA"/>
        </a:p>
      </dgm:t>
    </dgm:pt>
    <dgm:pt modelId="{D54D1562-142D-4844-8D29-FE17AB483324}" type="pres">
      <dgm:prSet presAssocID="{0A5AD36F-E175-42E2-8AAC-F2B7CC3E3F75}" presName="linear" presStyleCnt="0">
        <dgm:presLayoutVars>
          <dgm:dir/>
          <dgm:animLvl val="lvl"/>
          <dgm:resizeHandles val="exact"/>
        </dgm:presLayoutVars>
      </dgm:prSet>
      <dgm:spPr/>
    </dgm:pt>
    <dgm:pt modelId="{0DB48C57-F112-4DEE-9E51-6488484C2E8B}" type="pres">
      <dgm:prSet presAssocID="{075CA464-E57D-4D36-A3FB-040E8456F969}" presName="parentLin" presStyleCnt="0"/>
      <dgm:spPr/>
    </dgm:pt>
    <dgm:pt modelId="{1B79E39D-63DD-4D00-884D-C6C33A2D1142}" type="pres">
      <dgm:prSet presAssocID="{075CA464-E57D-4D36-A3FB-040E8456F969}" presName="parentLeftMargin" presStyleLbl="node1" presStyleIdx="0" presStyleCnt="5"/>
      <dgm:spPr/>
    </dgm:pt>
    <dgm:pt modelId="{5123B16A-9817-45F4-82C1-6915759001BB}" type="pres">
      <dgm:prSet presAssocID="{075CA464-E57D-4D36-A3FB-040E8456F969}" presName="parentText" presStyleLbl="node1" presStyleIdx="0" presStyleCnt="5" custScaleX="142857" custScaleY="80961">
        <dgm:presLayoutVars>
          <dgm:chMax val="0"/>
          <dgm:bulletEnabled val="1"/>
        </dgm:presLayoutVars>
      </dgm:prSet>
      <dgm:spPr/>
    </dgm:pt>
    <dgm:pt modelId="{3265E7A7-8B1D-49D4-8FC9-9A045AE5C710}" type="pres">
      <dgm:prSet presAssocID="{075CA464-E57D-4D36-A3FB-040E8456F969}" presName="negativeSpace" presStyleCnt="0"/>
      <dgm:spPr/>
    </dgm:pt>
    <dgm:pt modelId="{EE63C7B3-167F-4F1F-AC4C-8E3DAAD24E95}" type="pres">
      <dgm:prSet presAssocID="{075CA464-E57D-4D36-A3FB-040E8456F969}" presName="childText" presStyleLbl="conFgAcc1" presStyleIdx="0" presStyleCnt="5">
        <dgm:presLayoutVars>
          <dgm:bulletEnabled val="1"/>
        </dgm:presLayoutVars>
      </dgm:prSet>
      <dgm:spPr/>
    </dgm:pt>
    <dgm:pt modelId="{63FBCB96-FCEA-478B-B02D-E7751E39FE84}" type="pres">
      <dgm:prSet presAssocID="{16443FCA-6DC5-4E9B-9D0C-62729229EABA}" presName="spaceBetweenRectangles" presStyleCnt="0"/>
      <dgm:spPr/>
    </dgm:pt>
    <dgm:pt modelId="{A15216FC-A357-42B8-A4C4-1165C0AB4DFC}" type="pres">
      <dgm:prSet presAssocID="{FD7DBDF3-E414-4791-AB6E-C49AC02D47D7}" presName="parentLin" presStyleCnt="0"/>
      <dgm:spPr/>
    </dgm:pt>
    <dgm:pt modelId="{95B668B4-C234-4BA9-BBF7-72CF84CD1B82}" type="pres">
      <dgm:prSet presAssocID="{FD7DBDF3-E414-4791-AB6E-C49AC02D47D7}" presName="parentLeftMargin" presStyleLbl="node1" presStyleIdx="0" presStyleCnt="5"/>
      <dgm:spPr/>
    </dgm:pt>
    <dgm:pt modelId="{76EF1B4C-3F6D-4FF7-912A-B1D70F725DA4}" type="pres">
      <dgm:prSet presAssocID="{FD7DBDF3-E414-4791-AB6E-C49AC02D47D7}" presName="parentText" presStyleLbl="node1" presStyleIdx="1" presStyleCnt="5" custScaleX="142857" custScaleY="144483">
        <dgm:presLayoutVars>
          <dgm:chMax val="0"/>
          <dgm:bulletEnabled val="1"/>
        </dgm:presLayoutVars>
      </dgm:prSet>
      <dgm:spPr/>
    </dgm:pt>
    <dgm:pt modelId="{5A183F62-A2BC-4C02-8FF0-6ED399CCA084}" type="pres">
      <dgm:prSet presAssocID="{FD7DBDF3-E414-4791-AB6E-C49AC02D47D7}" presName="negativeSpace" presStyleCnt="0"/>
      <dgm:spPr/>
    </dgm:pt>
    <dgm:pt modelId="{266FEA2F-CFC2-4EE7-9F68-85B1989D1177}" type="pres">
      <dgm:prSet presAssocID="{FD7DBDF3-E414-4791-AB6E-C49AC02D47D7}" presName="childText" presStyleLbl="conFgAcc1" presStyleIdx="1" presStyleCnt="5">
        <dgm:presLayoutVars>
          <dgm:bulletEnabled val="1"/>
        </dgm:presLayoutVars>
      </dgm:prSet>
      <dgm:spPr/>
    </dgm:pt>
    <dgm:pt modelId="{4AF5C807-275B-49D9-8DA3-FFF5E78CB20B}" type="pres">
      <dgm:prSet presAssocID="{3C89CF55-B1BF-424B-B97E-DF49C14DD5AE}" presName="spaceBetweenRectangles" presStyleCnt="0"/>
      <dgm:spPr/>
    </dgm:pt>
    <dgm:pt modelId="{B10A17EE-2C9D-4E58-A8C7-62F8BFEDF17F}" type="pres">
      <dgm:prSet presAssocID="{13C29727-C214-41EF-ABF9-0F4B4F0B85B0}" presName="parentLin" presStyleCnt="0"/>
      <dgm:spPr/>
    </dgm:pt>
    <dgm:pt modelId="{45BB2330-D2E3-482E-8A53-B58324334760}" type="pres">
      <dgm:prSet presAssocID="{13C29727-C214-41EF-ABF9-0F4B4F0B85B0}" presName="parentLeftMargin" presStyleLbl="node1" presStyleIdx="1" presStyleCnt="5"/>
      <dgm:spPr/>
    </dgm:pt>
    <dgm:pt modelId="{D55914CC-0F66-47D9-8E3D-EC6B16A07842}" type="pres">
      <dgm:prSet presAssocID="{13C29727-C214-41EF-ABF9-0F4B4F0B85B0}" presName="parentText" presStyleLbl="node1" presStyleIdx="2" presStyleCnt="5" custScaleX="142857" custScaleY="153898">
        <dgm:presLayoutVars>
          <dgm:chMax val="0"/>
          <dgm:bulletEnabled val="1"/>
        </dgm:presLayoutVars>
      </dgm:prSet>
      <dgm:spPr/>
    </dgm:pt>
    <dgm:pt modelId="{35C18E32-07A1-4F35-8FAE-8B250744D57A}" type="pres">
      <dgm:prSet presAssocID="{13C29727-C214-41EF-ABF9-0F4B4F0B85B0}" presName="negativeSpace" presStyleCnt="0"/>
      <dgm:spPr/>
    </dgm:pt>
    <dgm:pt modelId="{3EAFAB33-020D-4DA3-B04D-FE59E7E8CA30}" type="pres">
      <dgm:prSet presAssocID="{13C29727-C214-41EF-ABF9-0F4B4F0B85B0}" presName="childText" presStyleLbl="conFgAcc1" presStyleIdx="2" presStyleCnt="5">
        <dgm:presLayoutVars>
          <dgm:bulletEnabled val="1"/>
        </dgm:presLayoutVars>
      </dgm:prSet>
      <dgm:spPr/>
    </dgm:pt>
    <dgm:pt modelId="{6EBDCE0F-233D-4B70-95D5-B46724F24D58}" type="pres">
      <dgm:prSet presAssocID="{AE762E83-9E4E-447C-A791-08293B943650}" presName="spaceBetweenRectangles" presStyleCnt="0"/>
      <dgm:spPr/>
    </dgm:pt>
    <dgm:pt modelId="{DC056035-2F56-42A5-AD73-43ABF2D66D92}" type="pres">
      <dgm:prSet presAssocID="{47E3846E-B661-4946-B7EA-4AED1A414D29}" presName="parentLin" presStyleCnt="0"/>
      <dgm:spPr/>
    </dgm:pt>
    <dgm:pt modelId="{3A382506-FFEF-4A9E-814D-8332C7446DF0}" type="pres">
      <dgm:prSet presAssocID="{47E3846E-B661-4946-B7EA-4AED1A414D29}" presName="parentLeftMargin" presStyleLbl="node1" presStyleIdx="2" presStyleCnt="5"/>
      <dgm:spPr/>
    </dgm:pt>
    <dgm:pt modelId="{CAF160F2-C515-4685-99FC-8A18ED415A7F}" type="pres">
      <dgm:prSet presAssocID="{47E3846E-B661-4946-B7EA-4AED1A414D29}" presName="parentText" presStyleLbl="node1" presStyleIdx="3" presStyleCnt="5" custScaleX="142857" custScaleY="142021">
        <dgm:presLayoutVars>
          <dgm:chMax val="0"/>
          <dgm:bulletEnabled val="1"/>
        </dgm:presLayoutVars>
      </dgm:prSet>
      <dgm:spPr/>
    </dgm:pt>
    <dgm:pt modelId="{C0A7E10C-1F48-42F2-9D28-F4E595A6462E}" type="pres">
      <dgm:prSet presAssocID="{47E3846E-B661-4946-B7EA-4AED1A414D29}" presName="negativeSpace" presStyleCnt="0"/>
      <dgm:spPr/>
    </dgm:pt>
    <dgm:pt modelId="{7C3C6D06-40A1-4BD6-8F60-96216E8B9E15}" type="pres">
      <dgm:prSet presAssocID="{47E3846E-B661-4946-B7EA-4AED1A414D29}" presName="childText" presStyleLbl="conFgAcc1" presStyleIdx="3" presStyleCnt="5">
        <dgm:presLayoutVars>
          <dgm:bulletEnabled val="1"/>
        </dgm:presLayoutVars>
      </dgm:prSet>
      <dgm:spPr/>
    </dgm:pt>
    <dgm:pt modelId="{2A11B7D9-7867-494F-82EE-31B99E7803AE}" type="pres">
      <dgm:prSet presAssocID="{A2108CAD-11D3-402A-8C99-C6BA4087E3F0}" presName="spaceBetweenRectangles" presStyleCnt="0"/>
      <dgm:spPr/>
    </dgm:pt>
    <dgm:pt modelId="{09309E14-DF81-4ECD-B0A6-45EE4D64507C}" type="pres">
      <dgm:prSet presAssocID="{CA1477A7-4C2C-4263-BB6A-E03CE4817247}" presName="parentLin" presStyleCnt="0"/>
      <dgm:spPr/>
    </dgm:pt>
    <dgm:pt modelId="{533DD8D5-ECE2-42A1-8F8E-09C8E3650916}" type="pres">
      <dgm:prSet presAssocID="{CA1477A7-4C2C-4263-BB6A-E03CE4817247}" presName="parentLeftMargin" presStyleLbl="node1" presStyleIdx="3" presStyleCnt="5"/>
      <dgm:spPr/>
    </dgm:pt>
    <dgm:pt modelId="{7F9ACD39-BDBE-4D94-9B8F-E6BF50155CF9}" type="pres">
      <dgm:prSet presAssocID="{CA1477A7-4C2C-4263-BB6A-E03CE4817247}" presName="parentText" presStyleLbl="node1" presStyleIdx="4" presStyleCnt="5" custScaleX="142857" custScaleY="150691">
        <dgm:presLayoutVars>
          <dgm:chMax val="0"/>
          <dgm:bulletEnabled val="1"/>
        </dgm:presLayoutVars>
      </dgm:prSet>
      <dgm:spPr/>
    </dgm:pt>
    <dgm:pt modelId="{8F74DC7A-980B-4667-9242-78EA08682928}" type="pres">
      <dgm:prSet presAssocID="{CA1477A7-4C2C-4263-BB6A-E03CE4817247}" presName="negativeSpace" presStyleCnt="0"/>
      <dgm:spPr/>
    </dgm:pt>
    <dgm:pt modelId="{8B1D91F4-28C3-4AD0-9C8E-45127A25135A}" type="pres">
      <dgm:prSet presAssocID="{CA1477A7-4C2C-4263-BB6A-E03CE481724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18F0C06-8B40-447B-BD00-8B43FADF1E01}" srcId="{0A5AD36F-E175-42E2-8AAC-F2B7CC3E3F75}" destId="{075CA464-E57D-4D36-A3FB-040E8456F969}" srcOrd="0" destOrd="0" parTransId="{D4A02589-5748-4DC2-BAC2-1A83980C0535}" sibTransId="{16443FCA-6DC5-4E9B-9D0C-62729229EABA}"/>
    <dgm:cxn modelId="{2AEEB914-2B18-4D4B-BA69-5BA28ADD17A1}" type="presOf" srcId="{13C29727-C214-41EF-ABF9-0F4B4F0B85B0}" destId="{D55914CC-0F66-47D9-8E3D-EC6B16A07842}" srcOrd="1" destOrd="0" presId="urn:microsoft.com/office/officeart/2005/8/layout/list1"/>
    <dgm:cxn modelId="{8E894319-B1F9-4C22-88EF-E25F911ECE63}" type="presOf" srcId="{47E3846E-B661-4946-B7EA-4AED1A414D29}" destId="{3A382506-FFEF-4A9E-814D-8332C7446DF0}" srcOrd="0" destOrd="0" presId="urn:microsoft.com/office/officeart/2005/8/layout/list1"/>
    <dgm:cxn modelId="{3F48961D-BD83-40AF-BEE6-112E87801584}" srcId="{0A5AD36F-E175-42E2-8AAC-F2B7CC3E3F75}" destId="{FD7DBDF3-E414-4791-AB6E-C49AC02D47D7}" srcOrd="1" destOrd="0" parTransId="{22CA73E5-FA6E-4C6C-9CF2-451E6FB03342}" sibTransId="{3C89CF55-B1BF-424B-B97E-DF49C14DD5AE}"/>
    <dgm:cxn modelId="{87E5B063-DF8E-4BC5-9968-9E41A889A3DD}" srcId="{0A5AD36F-E175-42E2-8AAC-F2B7CC3E3F75}" destId="{CA1477A7-4C2C-4263-BB6A-E03CE4817247}" srcOrd="4" destOrd="0" parTransId="{FFF33A7F-171C-40D8-B518-1168332BD389}" sibTransId="{D34AD88F-2DF0-4962-A57D-4B58509761E5}"/>
    <dgm:cxn modelId="{EC746E44-FE22-47BF-A84B-C35741D71020}" type="presOf" srcId="{FD7DBDF3-E414-4791-AB6E-C49AC02D47D7}" destId="{76EF1B4C-3F6D-4FF7-912A-B1D70F725DA4}" srcOrd="1" destOrd="0" presId="urn:microsoft.com/office/officeart/2005/8/layout/list1"/>
    <dgm:cxn modelId="{84C0C265-683C-4D10-A253-F8803E72817D}" type="presOf" srcId="{0A5AD36F-E175-42E2-8AAC-F2B7CC3E3F75}" destId="{D54D1562-142D-4844-8D29-FE17AB483324}" srcOrd="0" destOrd="0" presId="urn:microsoft.com/office/officeart/2005/8/layout/list1"/>
    <dgm:cxn modelId="{39A08149-5B40-41EB-89D8-3811A8E7E762}" type="presOf" srcId="{47E3846E-B661-4946-B7EA-4AED1A414D29}" destId="{CAF160F2-C515-4685-99FC-8A18ED415A7F}" srcOrd="1" destOrd="0" presId="urn:microsoft.com/office/officeart/2005/8/layout/list1"/>
    <dgm:cxn modelId="{5A0F654D-FF85-4EB4-9861-D12B1FAEBFD8}" type="presOf" srcId="{075CA464-E57D-4D36-A3FB-040E8456F969}" destId="{1B79E39D-63DD-4D00-884D-C6C33A2D1142}" srcOrd="0" destOrd="0" presId="urn:microsoft.com/office/officeart/2005/8/layout/list1"/>
    <dgm:cxn modelId="{227EE953-32EF-4337-BA90-07487FDBB6A1}" srcId="{0A5AD36F-E175-42E2-8AAC-F2B7CC3E3F75}" destId="{47E3846E-B661-4946-B7EA-4AED1A414D29}" srcOrd="3" destOrd="0" parTransId="{56BDAF7D-5AB2-418B-9A0A-6ABAB703790C}" sibTransId="{A2108CAD-11D3-402A-8C99-C6BA4087E3F0}"/>
    <dgm:cxn modelId="{BFE41699-12BB-4BC3-B54C-8A69FCE885CC}" type="presOf" srcId="{075CA464-E57D-4D36-A3FB-040E8456F969}" destId="{5123B16A-9817-45F4-82C1-6915759001BB}" srcOrd="1" destOrd="0" presId="urn:microsoft.com/office/officeart/2005/8/layout/list1"/>
    <dgm:cxn modelId="{663EF8A7-FDBA-4301-84EA-DDA07D648BDB}" type="presOf" srcId="{CA1477A7-4C2C-4263-BB6A-E03CE4817247}" destId="{533DD8D5-ECE2-42A1-8F8E-09C8E3650916}" srcOrd="0" destOrd="0" presId="urn:microsoft.com/office/officeart/2005/8/layout/list1"/>
    <dgm:cxn modelId="{1697CBCD-B674-47F0-B634-21C576B599B4}" type="presOf" srcId="{CA1477A7-4C2C-4263-BB6A-E03CE4817247}" destId="{7F9ACD39-BDBE-4D94-9B8F-E6BF50155CF9}" srcOrd="1" destOrd="0" presId="urn:microsoft.com/office/officeart/2005/8/layout/list1"/>
    <dgm:cxn modelId="{0B92CED7-0D9E-4709-B26B-DC510B96100B}" srcId="{0A5AD36F-E175-42E2-8AAC-F2B7CC3E3F75}" destId="{13C29727-C214-41EF-ABF9-0F4B4F0B85B0}" srcOrd="2" destOrd="0" parTransId="{D80F2B57-A843-49B0-B87D-C3812A40817C}" sibTransId="{AE762E83-9E4E-447C-A791-08293B943650}"/>
    <dgm:cxn modelId="{F9EF5CDA-09AD-49D0-9D36-7E2D29FFCE6C}" type="presOf" srcId="{13C29727-C214-41EF-ABF9-0F4B4F0B85B0}" destId="{45BB2330-D2E3-482E-8A53-B58324334760}" srcOrd="0" destOrd="0" presId="urn:microsoft.com/office/officeart/2005/8/layout/list1"/>
    <dgm:cxn modelId="{8B3C81F2-56E8-4C65-AAF3-9CB596D89EA4}" type="presOf" srcId="{FD7DBDF3-E414-4791-AB6E-C49AC02D47D7}" destId="{95B668B4-C234-4BA9-BBF7-72CF84CD1B82}" srcOrd="0" destOrd="0" presId="urn:microsoft.com/office/officeart/2005/8/layout/list1"/>
    <dgm:cxn modelId="{158008F8-FCCC-4F5E-B3E6-A7A276D84665}" type="presParOf" srcId="{D54D1562-142D-4844-8D29-FE17AB483324}" destId="{0DB48C57-F112-4DEE-9E51-6488484C2E8B}" srcOrd="0" destOrd="0" presId="urn:microsoft.com/office/officeart/2005/8/layout/list1"/>
    <dgm:cxn modelId="{C5396BB8-EE89-4EED-AB72-D543BB969292}" type="presParOf" srcId="{0DB48C57-F112-4DEE-9E51-6488484C2E8B}" destId="{1B79E39D-63DD-4D00-884D-C6C33A2D1142}" srcOrd="0" destOrd="0" presId="urn:microsoft.com/office/officeart/2005/8/layout/list1"/>
    <dgm:cxn modelId="{7825E1CF-3DD6-499F-A6E5-A11A1B330F9F}" type="presParOf" srcId="{0DB48C57-F112-4DEE-9E51-6488484C2E8B}" destId="{5123B16A-9817-45F4-82C1-6915759001BB}" srcOrd="1" destOrd="0" presId="urn:microsoft.com/office/officeart/2005/8/layout/list1"/>
    <dgm:cxn modelId="{CA109BCB-925A-4521-BC99-372838A35D00}" type="presParOf" srcId="{D54D1562-142D-4844-8D29-FE17AB483324}" destId="{3265E7A7-8B1D-49D4-8FC9-9A045AE5C710}" srcOrd="1" destOrd="0" presId="urn:microsoft.com/office/officeart/2005/8/layout/list1"/>
    <dgm:cxn modelId="{2FEC0EEF-A502-4990-BB0B-AE4353ED5C45}" type="presParOf" srcId="{D54D1562-142D-4844-8D29-FE17AB483324}" destId="{EE63C7B3-167F-4F1F-AC4C-8E3DAAD24E95}" srcOrd="2" destOrd="0" presId="urn:microsoft.com/office/officeart/2005/8/layout/list1"/>
    <dgm:cxn modelId="{D5B9AF4F-5BBF-4F44-8B97-7D70189D2828}" type="presParOf" srcId="{D54D1562-142D-4844-8D29-FE17AB483324}" destId="{63FBCB96-FCEA-478B-B02D-E7751E39FE84}" srcOrd="3" destOrd="0" presId="urn:microsoft.com/office/officeart/2005/8/layout/list1"/>
    <dgm:cxn modelId="{2E86BC20-7915-4FCA-95DF-D545CC001B51}" type="presParOf" srcId="{D54D1562-142D-4844-8D29-FE17AB483324}" destId="{A15216FC-A357-42B8-A4C4-1165C0AB4DFC}" srcOrd="4" destOrd="0" presId="urn:microsoft.com/office/officeart/2005/8/layout/list1"/>
    <dgm:cxn modelId="{A9578A64-7AA2-4EBA-BA7F-7EBDB59D502F}" type="presParOf" srcId="{A15216FC-A357-42B8-A4C4-1165C0AB4DFC}" destId="{95B668B4-C234-4BA9-BBF7-72CF84CD1B82}" srcOrd="0" destOrd="0" presId="urn:microsoft.com/office/officeart/2005/8/layout/list1"/>
    <dgm:cxn modelId="{C68FEB34-AF9F-4760-8F90-12FE63EF8B9F}" type="presParOf" srcId="{A15216FC-A357-42B8-A4C4-1165C0AB4DFC}" destId="{76EF1B4C-3F6D-4FF7-912A-B1D70F725DA4}" srcOrd="1" destOrd="0" presId="urn:microsoft.com/office/officeart/2005/8/layout/list1"/>
    <dgm:cxn modelId="{7EA82EA6-8666-483A-A749-04454AC0B07D}" type="presParOf" srcId="{D54D1562-142D-4844-8D29-FE17AB483324}" destId="{5A183F62-A2BC-4C02-8FF0-6ED399CCA084}" srcOrd="5" destOrd="0" presId="urn:microsoft.com/office/officeart/2005/8/layout/list1"/>
    <dgm:cxn modelId="{1D2F9CDF-7642-4428-84A7-A78475B48C0E}" type="presParOf" srcId="{D54D1562-142D-4844-8D29-FE17AB483324}" destId="{266FEA2F-CFC2-4EE7-9F68-85B1989D1177}" srcOrd="6" destOrd="0" presId="urn:microsoft.com/office/officeart/2005/8/layout/list1"/>
    <dgm:cxn modelId="{ECBB51BC-B26C-4614-BA32-14B11AE948D0}" type="presParOf" srcId="{D54D1562-142D-4844-8D29-FE17AB483324}" destId="{4AF5C807-275B-49D9-8DA3-FFF5E78CB20B}" srcOrd="7" destOrd="0" presId="urn:microsoft.com/office/officeart/2005/8/layout/list1"/>
    <dgm:cxn modelId="{82753A6F-E780-4C70-9913-E34D4D67A38B}" type="presParOf" srcId="{D54D1562-142D-4844-8D29-FE17AB483324}" destId="{B10A17EE-2C9D-4E58-A8C7-62F8BFEDF17F}" srcOrd="8" destOrd="0" presId="urn:microsoft.com/office/officeart/2005/8/layout/list1"/>
    <dgm:cxn modelId="{A04A278D-D9DF-49EA-A2D8-A406CC13BA8D}" type="presParOf" srcId="{B10A17EE-2C9D-4E58-A8C7-62F8BFEDF17F}" destId="{45BB2330-D2E3-482E-8A53-B58324334760}" srcOrd="0" destOrd="0" presId="urn:microsoft.com/office/officeart/2005/8/layout/list1"/>
    <dgm:cxn modelId="{26941263-D870-449D-873B-00728927A88F}" type="presParOf" srcId="{B10A17EE-2C9D-4E58-A8C7-62F8BFEDF17F}" destId="{D55914CC-0F66-47D9-8E3D-EC6B16A07842}" srcOrd="1" destOrd="0" presId="urn:microsoft.com/office/officeart/2005/8/layout/list1"/>
    <dgm:cxn modelId="{E86F65DC-80AD-47A6-809C-BFF59BA34E55}" type="presParOf" srcId="{D54D1562-142D-4844-8D29-FE17AB483324}" destId="{35C18E32-07A1-4F35-8FAE-8B250744D57A}" srcOrd="9" destOrd="0" presId="urn:microsoft.com/office/officeart/2005/8/layout/list1"/>
    <dgm:cxn modelId="{2F9D3C37-FF29-434B-8494-3B46C31A9F25}" type="presParOf" srcId="{D54D1562-142D-4844-8D29-FE17AB483324}" destId="{3EAFAB33-020D-4DA3-B04D-FE59E7E8CA30}" srcOrd="10" destOrd="0" presId="urn:microsoft.com/office/officeart/2005/8/layout/list1"/>
    <dgm:cxn modelId="{40F6A2A6-C132-42C1-B34A-6C0631BB7A44}" type="presParOf" srcId="{D54D1562-142D-4844-8D29-FE17AB483324}" destId="{6EBDCE0F-233D-4B70-95D5-B46724F24D58}" srcOrd="11" destOrd="0" presId="urn:microsoft.com/office/officeart/2005/8/layout/list1"/>
    <dgm:cxn modelId="{1CF2010B-FEB3-4AB1-A787-D0778E9D62CF}" type="presParOf" srcId="{D54D1562-142D-4844-8D29-FE17AB483324}" destId="{DC056035-2F56-42A5-AD73-43ABF2D66D92}" srcOrd="12" destOrd="0" presId="urn:microsoft.com/office/officeart/2005/8/layout/list1"/>
    <dgm:cxn modelId="{541789AA-6C90-4BBE-9DDD-B5CB5976696F}" type="presParOf" srcId="{DC056035-2F56-42A5-AD73-43ABF2D66D92}" destId="{3A382506-FFEF-4A9E-814D-8332C7446DF0}" srcOrd="0" destOrd="0" presId="urn:microsoft.com/office/officeart/2005/8/layout/list1"/>
    <dgm:cxn modelId="{23EA45A9-AAE3-4DD5-953B-EF0BC50FAA94}" type="presParOf" srcId="{DC056035-2F56-42A5-AD73-43ABF2D66D92}" destId="{CAF160F2-C515-4685-99FC-8A18ED415A7F}" srcOrd="1" destOrd="0" presId="urn:microsoft.com/office/officeart/2005/8/layout/list1"/>
    <dgm:cxn modelId="{C6B58D51-6C81-47C8-A186-0629CFF736F5}" type="presParOf" srcId="{D54D1562-142D-4844-8D29-FE17AB483324}" destId="{C0A7E10C-1F48-42F2-9D28-F4E595A6462E}" srcOrd="13" destOrd="0" presId="urn:microsoft.com/office/officeart/2005/8/layout/list1"/>
    <dgm:cxn modelId="{230325CF-6DE8-4927-A8C9-58A871C86406}" type="presParOf" srcId="{D54D1562-142D-4844-8D29-FE17AB483324}" destId="{7C3C6D06-40A1-4BD6-8F60-96216E8B9E15}" srcOrd="14" destOrd="0" presId="urn:microsoft.com/office/officeart/2005/8/layout/list1"/>
    <dgm:cxn modelId="{8EB5FBCF-9AEC-412A-84FB-71A4AF70C8A5}" type="presParOf" srcId="{D54D1562-142D-4844-8D29-FE17AB483324}" destId="{2A11B7D9-7867-494F-82EE-31B99E7803AE}" srcOrd="15" destOrd="0" presId="urn:microsoft.com/office/officeart/2005/8/layout/list1"/>
    <dgm:cxn modelId="{5420E529-D380-4A40-B052-6664CFFCAD3D}" type="presParOf" srcId="{D54D1562-142D-4844-8D29-FE17AB483324}" destId="{09309E14-DF81-4ECD-B0A6-45EE4D64507C}" srcOrd="16" destOrd="0" presId="urn:microsoft.com/office/officeart/2005/8/layout/list1"/>
    <dgm:cxn modelId="{87BA9FAB-D5CC-4A83-863C-228CB9E29CA8}" type="presParOf" srcId="{09309E14-DF81-4ECD-B0A6-45EE4D64507C}" destId="{533DD8D5-ECE2-42A1-8F8E-09C8E3650916}" srcOrd="0" destOrd="0" presId="urn:microsoft.com/office/officeart/2005/8/layout/list1"/>
    <dgm:cxn modelId="{3CC3DEBA-A07A-466E-B56F-0C5DEB3B359D}" type="presParOf" srcId="{09309E14-DF81-4ECD-B0A6-45EE4D64507C}" destId="{7F9ACD39-BDBE-4D94-9B8F-E6BF50155CF9}" srcOrd="1" destOrd="0" presId="urn:microsoft.com/office/officeart/2005/8/layout/list1"/>
    <dgm:cxn modelId="{2A05744F-A21A-4C36-AE32-44D1659BA4FD}" type="presParOf" srcId="{D54D1562-142D-4844-8D29-FE17AB483324}" destId="{8F74DC7A-980B-4667-9242-78EA08682928}" srcOrd="17" destOrd="0" presId="urn:microsoft.com/office/officeart/2005/8/layout/list1"/>
    <dgm:cxn modelId="{1BAC18F5-5292-4D64-8718-544C7F04BE40}" type="presParOf" srcId="{D54D1562-142D-4844-8D29-FE17AB483324}" destId="{8B1D91F4-28C3-4AD0-9C8E-45127A25135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7E2DE9-7C2A-48CE-9F24-66DEDDA998F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786A9DF-6B9C-4611-A6C1-F84A6AEE4C3E}">
      <dgm:prSet phldrT="[Текст]" custT="1"/>
      <dgm:spPr/>
      <dgm:t>
        <a:bodyPr/>
        <a:lstStyle/>
        <a:p>
          <a:r>
            <a:rPr lang="uk-UA" sz="2800" dirty="0"/>
            <a:t>ставлення до можливості поділитися своїми матеріалам</a:t>
          </a:r>
        </a:p>
      </dgm:t>
    </dgm:pt>
    <dgm:pt modelId="{8912E391-B579-4CED-B70C-965509E0A111}" type="parTrans" cxnId="{22D88F56-5661-4AD5-850C-05725FD33759}">
      <dgm:prSet/>
      <dgm:spPr/>
      <dgm:t>
        <a:bodyPr/>
        <a:lstStyle/>
        <a:p>
          <a:endParaRPr lang="uk-UA"/>
        </a:p>
      </dgm:t>
    </dgm:pt>
    <dgm:pt modelId="{65A7CFD1-4E15-4A09-808F-AB114ACB2D7F}" type="sibTrans" cxnId="{22D88F56-5661-4AD5-850C-05725FD33759}">
      <dgm:prSet/>
      <dgm:spPr/>
      <dgm:t>
        <a:bodyPr/>
        <a:lstStyle/>
        <a:p>
          <a:endParaRPr lang="uk-UA"/>
        </a:p>
      </dgm:t>
    </dgm:pt>
    <dgm:pt modelId="{6D938432-C367-4B5C-8B8F-1AF72087791F}" type="pres">
      <dgm:prSet presAssocID="{AF7E2DE9-7C2A-48CE-9F24-66DEDDA998FB}" presName="vert0" presStyleCnt="0">
        <dgm:presLayoutVars>
          <dgm:dir/>
          <dgm:animOne val="branch"/>
          <dgm:animLvl val="lvl"/>
        </dgm:presLayoutVars>
      </dgm:prSet>
      <dgm:spPr/>
    </dgm:pt>
    <dgm:pt modelId="{50E6F6DA-AC20-407C-B923-B89259FC6E18}" type="pres">
      <dgm:prSet presAssocID="{C786A9DF-6B9C-4611-A6C1-F84A6AEE4C3E}" presName="thickLine" presStyleLbl="alignNode1" presStyleIdx="0" presStyleCnt="1"/>
      <dgm:spPr/>
    </dgm:pt>
    <dgm:pt modelId="{1ACE93E8-D5B3-463B-9453-C2025E92801A}" type="pres">
      <dgm:prSet presAssocID="{C786A9DF-6B9C-4611-A6C1-F84A6AEE4C3E}" presName="horz1" presStyleCnt="0"/>
      <dgm:spPr/>
    </dgm:pt>
    <dgm:pt modelId="{331C8FD7-69B6-4424-B1D3-A7CEE4406055}" type="pres">
      <dgm:prSet presAssocID="{C786A9DF-6B9C-4611-A6C1-F84A6AEE4C3E}" presName="tx1" presStyleLbl="revTx" presStyleIdx="0" presStyleCnt="1"/>
      <dgm:spPr/>
    </dgm:pt>
    <dgm:pt modelId="{0945B620-45A8-4426-A19B-7254D1E11AEE}" type="pres">
      <dgm:prSet presAssocID="{C786A9DF-6B9C-4611-A6C1-F84A6AEE4C3E}" presName="vert1" presStyleCnt="0"/>
      <dgm:spPr/>
    </dgm:pt>
  </dgm:ptLst>
  <dgm:cxnLst>
    <dgm:cxn modelId="{49116E21-12D3-4242-825C-911F04E425E2}" type="presOf" srcId="{AF7E2DE9-7C2A-48CE-9F24-66DEDDA998FB}" destId="{6D938432-C367-4B5C-8B8F-1AF72087791F}" srcOrd="0" destOrd="0" presId="urn:microsoft.com/office/officeart/2008/layout/LinedList"/>
    <dgm:cxn modelId="{22D88F56-5661-4AD5-850C-05725FD33759}" srcId="{AF7E2DE9-7C2A-48CE-9F24-66DEDDA998FB}" destId="{C786A9DF-6B9C-4611-A6C1-F84A6AEE4C3E}" srcOrd="0" destOrd="0" parTransId="{8912E391-B579-4CED-B70C-965509E0A111}" sibTransId="{65A7CFD1-4E15-4A09-808F-AB114ACB2D7F}"/>
    <dgm:cxn modelId="{EBBCA485-0183-473E-B498-C8C17E3AFAD1}" type="presOf" srcId="{C786A9DF-6B9C-4611-A6C1-F84A6AEE4C3E}" destId="{331C8FD7-69B6-4424-B1D3-A7CEE4406055}" srcOrd="0" destOrd="0" presId="urn:microsoft.com/office/officeart/2008/layout/LinedList"/>
    <dgm:cxn modelId="{26083693-0B9A-49D7-B94D-70B15525E9CB}" type="presParOf" srcId="{6D938432-C367-4B5C-8B8F-1AF72087791F}" destId="{50E6F6DA-AC20-407C-B923-B89259FC6E18}" srcOrd="0" destOrd="0" presId="urn:microsoft.com/office/officeart/2008/layout/LinedList"/>
    <dgm:cxn modelId="{12C7A475-5A22-45FD-B942-998B10AEA0F3}" type="presParOf" srcId="{6D938432-C367-4B5C-8B8F-1AF72087791F}" destId="{1ACE93E8-D5B3-463B-9453-C2025E92801A}" srcOrd="1" destOrd="0" presId="urn:microsoft.com/office/officeart/2008/layout/LinedList"/>
    <dgm:cxn modelId="{FA9B6062-D655-4C08-8C9A-09BCD98005A3}" type="presParOf" srcId="{1ACE93E8-D5B3-463B-9453-C2025E92801A}" destId="{331C8FD7-69B6-4424-B1D3-A7CEE4406055}" srcOrd="0" destOrd="0" presId="urn:microsoft.com/office/officeart/2008/layout/LinedList"/>
    <dgm:cxn modelId="{1748D509-7C82-4854-A5F4-AC6743DD39D2}" type="presParOf" srcId="{1ACE93E8-D5B3-463B-9453-C2025E92801A}" destId="{0945B620-45A8-4426-A19B-7254D1E11A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D10711-DABD-45A9-8882-301EACB9B71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F74E519-20A9-44AB-815D-BD006385F4F4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uk-UA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Учені мають бажання ділитися своїми матеріалами, якщо вони:</a:t>
          </a:r>
          <a:endParaRPr lang="uk-UA" dirty="0"/>
        </a:p>
      </dgm:t>
    </dgm:pt>
    <dgm:pt modelId="{E516D5EF-E447-41E4-922E-16224E3FFC74}" type="parTrans" cxnId="{799D5378-4E3E-40F7-9FE2-0BAA76BF5F13}">
      <dgm:prSet/>
      <dgm:spPr/>
      <dgm:t>
        <a:bodyPr/>
        <a:lstStyle/>
        <a:p>
          <a:endParaRPr lang="uk-UA"/>
        </a:p>
      </dgm:t>
    </dgm:pt>
    <dgm:pt modelId="{E2E1E173-A075-4F37-8E06-5A4E8988674D}" type="sibTrans" cxnId="{799D5378-4E3E-40F7-9FE2-0BAA76BF5F13}">
      <dgm:prSet/>
      <dgm:spPr/>
      <dgm:t>
        <a:bodyPr/>
        <a:lstStyle/>
        <a:p>
          <a:endParaRPr lang="uk-UA"/>
        </a:p>
      </dgm:t>
    </dgm:pt>
    <dgm:pt modelId="{EE9FDD01-B958-4F7E-8AD4-91365636AA72}">
      <dgm:prSet phldrT="[Текст]"/>
      <dgm:spPr>
        <a:ln w="28575"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algn="just"/>
          <a:r>
            <a:rPr lang="uk-UA" dirty="0"/>
            <a:t>захищені від позовів та правових санкцій</a:t>
          </a:r>
        </a:p>
      </dgm:t>
    </dgm:pt>
    <dgm:pt modelId="{1D26E9C5-426C-483C-9755-37E6199001D3}" type="parTrans" cxnId="{F73E7476-BEA9-40B1-BF1C-2D15A7D2C887}">
      <dgm:prSet/>
      <dgm:spPr/>
      <dgm:t>
        <a:bodyPr/>
        <a:lstStyle/>
        <a:p>
          <a:endParaRPr lang="uk-UA"/>
        </a:p>
      </dgm:t>
    </dgm:pt>
    <dgm:pt modelId="{3E5A4453-6599-4CD8-BC2D-A6E76CF55A18}" type="sibTrans" cxnId="{F73E7476-BEA9-40B1-BF1C-2D15A7D2C887}">
      <dgm:prSet/>
      <dgm:spPr/>
      <dgm:t>
        <a:bodyPr/>
        <a:lstStyle/>
        <a:p>
          <a:endParaRPr lang="uk-UA"/>
        </a:p>
      </dgm:t>
    </dgm:pt>
    <dgm:pt modelId="{365576A2-CDFE-46CA-8C89-DFDE5ED20B67}">
      <dgm:prSet phldrT="[Текст]"/>
      <dgm:spPr>
        <a:ln w="28575"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algn="just"/>
          <a:r>
            <a:rPr lang="uk-UA" dirty="0"/>
            <a:t>захищені від критиканства</a:t>
          </a:r>
        </a:p>
      </dgm:t>
    </dgm:pt>
    <dgm:pt modelId="{C2C33608-2B77-41BF-9BD4-4F6B65230F16}" type="parTrans" cxnId="{66E0E1F4-F02A-43F6-9C28-5408E90D88B7}">
      <dgm:prSet/>
      <dgm:spPr/>
      <dgm:t>
        <a:bodyPr/>
        <a:lstStyle/>
        <a:p>
          <a:endParaRPr lang="uk-UA"/>
        </a:p>
      </dgm:t>
    </dgm:pt>
    <dgm:pt modelId="{FDCD2A52-552B-4421-9F5B-FC51C2C7942C}" type="sibTrans" cxnId="{66E0E1F4-F02A-43F6-9C28-5408E90D88B7}">
      <dgm:prSet/>
      <dgm:spPr/>
      <dgm:t>
        <a:bodyPr/>
        <a:lstStyle/>
        <a:p>
          <a:endParaRPr lang="uk-UA"/>
        </a:p>
      </dgm:t>
    </dgm:pt>
    <dgm:pt modelId="{DF90EC52-F44F-4CF3-A6F1-1108DA3EC641}">
      <dgm:prSet phldrT="[Текст]"/>
      <dgm:spPr>
        <a:ln w="28575"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algn="just"/>
          <a:r>
            <a:rPr lang="uk-UA"/>
            <a:t>заохочуються робити це</a:t>
          </a:r>
          <a:endParaRPr lang="uk-UA" dirty="0"/>
        </a:p>
      </dgm:t>
    </dgm:pt>
    <dgm:pt modelId="{AD12BDCC-DB76-49C6-BF36-5DA329DE3F8F}" type="parTrans" cxnId="{A07F68D3-0E18-4CD8-A7BF-F06D84CBF073}">
      <dgm:prSet/>
      <dgm:spPr/>
      <dgm:t>
        <a:bodyPr/>
        <a:lstStyle/>
        <a:p>
          <a:endParaRPr lang="uk-UA"/>
        </a:p>
      </dgm:t>
    </dgm:pt>
    <dgm:pt modelId="{40A5A1DA-BCFC-4745-B533-2D4BE0AECEDF}" type="sibTrans" cxnId="{A07F68D3-0E18-4CD8-A7BF-F06D84CBF073}">
      <dgm:prSet/>
      <dgm:spPr/>
      <dgm:t>
        <a:bodyPr/>
        <a:lstStyle/>
        <a:p>
          <a:endParaRPr lang="uk-UA"/>
        </a:p>
      </dgm:t>
    </dgm:pt>
    <dgm:pt modelId="{99266D13-D580-4E03-9B32-0D46AB0D1224}">
      <dgm:prSet phldrT="[Текст]"/>
      <dgm:spPr>
        <a:ln w="28575"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algn="just"/>
          <a:r>
            <a:rPr lang="uk-UA"/>
            <a:t>у такий спосіб розвивають і розширюють свою дисципліну</a:t>
          </a:r>
          <a:endParaRPr lang="uk-UA" dirty="0"/>
        </a:p>
      </dgm:t>
    </dgm:pt>
    <dgm:pt modelId="{BF50875C-52DA-4C13-8DA4-0992B10F9738}" type="parTrans" cxnId="{7F4C974B-A416-4B1C-BC59-82AA0E288C38}">
      <dgm:prSet/>
      <dgm:spPr>
        <a:ln w="28575"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uk-UA"/>
        </a:p>
      </dgm:t>
    </dgm:pt>
    <dgm:pt modelId="{C8E394FA-272E-4F4A-8FA6-405A9674316E}" type="sibTrans" cxnId="{7F4C974B-A416-4B1C-BC59-82AA0E288C38}">
      <dgm:prSet/>
      <dgm:spPr/>
      <dgm:t>
        <a:bodyPr/>
        <a:lstStyle/>
        <a:p>
          <a:endParaRPr lang="uk-UA"/>
        </a:p>
      </dgm:t>
    </dgm:pt>
    <dgm:pt modelId="{2A4A0396-848B-4CF4-93D6-634BDF9D24F3}" type="pres">
      <dgm:prSet presAssocID="{EAD10711-DABD-45A9-8882-301EACB9B71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C254FFB-365C-4F37-8195-572AF168D7D4}" type="pres">
      <dgm:prSet presAssocID="{7F74E519-20A9-44AB-815D-BD006385F4F4}" presName="root" presStyleCnt="0"/>
      <dgm:spPr/>
    </dgm:pt>
    <dgm:pt modelId="{8ECB9951-EEC2-4A39-A7BC-3B762AA3B1E6}" type="pres">
      <dgm:prSet presAssocID="{7F74E519-20A9-44AB-815D-BD006385F4F4}" presName="rootComposite" presStyleCnt="0"/>
      <dgm:spPr/>
    </dgm:pt>
    <dgm:pt modelId="{5E74821E-1A65-49BE-A1A9-EFC3071E6144}" type="pres">
      <dgm:prSet presAssocID="{7F74E519-20A9-44AB-815D-BD006385F4F4}" presName="rootText" presStyleLbl="node1" presStyleIdx="0" presStyleCnt="1" custScaleX="283029"/>
      <dgm:spPr/>
    </dgm:pt>
    <dgm:pt modelId="{094B2E44-FAAE-4259-9CC8-160A3E32CCAC}" type="pres">
      <dgm:prSet presAssocID="{7F74E519-20A9-44AB-815D-BD006385F4F4}" presName="rootConnector" presStyleLbl="node1" presStyleIdx="0" presStyleCnt="1"/>
      <dgm:spPr/>
    </dgm:pt>
    <dgm:pt modelId="{BF315090-81B9-4896-959C-CC33A22D5525}" type="pres">
      <dgm:prSet presAssocID="{7F74E519-20A9-44AB-815D-BD006385F4F4}" presName="childShape" presStyleCnt="0"/>
      <dgm:spPr/>
    </dgm:pt>
    <dgm:pt modelId="{72624CEA-6B7B-482B-A9C4-397606A8E3D9}" type="pres">
      <dgm:prSet presAssocID="{1D26E9C5-426C-483C-9755-37E6199001D3}" presName="Name13" presStyleLbl="parChTrans1D2" presStyleIdx="0" presStyleCnt="4"/>
      <dgm:spPr/>
    </dgm:pt>
    <dgm:pt modelId="{2A4A40E4-E092-4FDF-BE68-33A1B746440C}" type="pres">
      <dgm:prSet presAssocID="{EE9FDD01-B958-4F7E-8AD4-91365636AA72}" presName="childText" presStyleLbl="bgAcc1" presStyleIdx="0" presStyleCnt="4" custScaleX="279437">
        <dgm:presLayoutVars>
          <dgm:bulletEnabled val="1"/>
        </dgm:presLayoutVars>
      </dgm:prSet>
      <dgm:spPr/>
    </dgm:pt>
    <dgm:pt modelId="{8BC8E52C-59CF-400B-8510-D1A67A798390}" type="pres">
      <dgm:prSet presAssocID="{C2C33608-2B77-41BF-9BD4-4F6B65230F16}" presName="Name13" presStyleLbl="parChTrans1D2" presStyleIdx="1" presStyleCnt="4"/>
      <dgm:spPr/>
    </dgm:pt>
    <dgm:pt modelId="{5740C48C-C942-4D80-A899-129B0D8F79F4}" type="pres">
      <dgm:prSet presAssocID="{365576A2-CDFE-46CA-8C89-DFDE5ED20B67}" presName="childText" presStyleLbl="bgAcc1" presStyleIdx="1" presStyleCnt="4" custScaleX="279437">
        <dgm:presLayoutVars>
          <dgm:bulletEnabled val="1"/>
        </dgm:presLayoutVars>
      </dgm:prSet>
      <dgm:spPr/>
    </dgm:pt>
    <dgm:pt modelId="{9B9E5D30-3565-4056-B511-BE0A42DB9E31}" type="pres">
      <dgm:prSet presAssocID="{AD12BDCC-DB76-49C6-BF36-5DA329DE3F8F}" presName="Name13" presStyleLbl="parChTrans1D2" presStyleIdx="2" presStyleCnt="4"/>
      <dgm:spPr/>
    </dgm:pt>
    <dgm:pt modelId="{C0A084D2-0515-4D11-8071-704FC3D8AEBE}" type="pres">
      <dgm:prSet presAssocID="{DF90EC52-F44F-4CF3-A6F1-1108DA3EC641}" presName="childText" presStyleLbl="bgAcc1" presStyleIdx="2" presStyleCnt="4" custScaleX="279437">
        <dgm:presLayoutVars>
          <dgm:bulletEnabled val="1"/>
        </dgm:presLayoutVars>
      </dgm:prSet>
      <dgm:spPr/>
    </dgm:pt>
    <dgm:pt modelId="{0989CE1A-71F4-4683-B7BA-2BEF4B23622E}" type="pres">
      <dgm:prSet presAssocID="{BF50875C-52DA-4C13-8DA4-0992B10F9738}" presName="Name13" presStyleLbl="parChTrans1D2" presStyleIdx="3" presStyleCnt="4"/>
      <dgm:spPr/>
    </dgm:pt>
    <dgm:pt modelId="{01843285-AD35-4D94-84B2-64CF6041B5DC}" type="pres">
      <dgm:prSet presAssocID="{99266D13-D580-4E03-9B32-0D46AB0D1224}" presName="childText" presStyleLbl="bgAcc1" presStyleIdx="3" presStyleCnt="4" custScaleX="279437">
        <dgm:presLayoutVars>
          <dgm:bulletEnabled val="1"/>
        </dgm:presLayoutVars>
      </dgm:prSet>
      <dgm:spPr/>
    </dgm:pt>
  </dgm:ptLst>
  <dgm:cxnLst>
    <dgm:cxn modelId="{9D27781B-5B97-46B4-9445-2D01911408AB}" type="presOf" srcId="{EE9FDD01-B958-4F7E-8AD4-91365636AA72}" destId="{2A4A40E4-E092-4FDF-BE68-33A1B746440C}" srcOrd="0" destOrd="0" presId="urn:microsoft.com/office/officeart/2005/8/layout/hierarchy3"/>
    <dgm:cxn modelId="{C89E1F2C-027B-4CBD-A068-912A455FA920}" type="presOf" srcId="{365576A2-CDFE-46CA-8C89-DFDE5ED20B67}" destId="{5740C48C-C942-4D80-A899-129B0D8F79F4}" srcOrd="0" destOrd="0" presId="urn:microsoft.com/office/officeart/2005/8/layout/hierarchy3"/>
    <dgm:cxn modelId="{B00C216A-AF82-4C91-B605-7D56B056CD14}" type="presOf" srcId="{7F74E519-20A9-44AB-815D-BD006385F4F4}" destId="{5E74821E-1A65-49BE-A1A9-EFC3071E6144}" srcOrd="0" destOrd="0" presId="urn:microsoft.com/office/officeart/2005/8/layout/hierarchy3"/>
    <dgm:cxn modelId="{7F4C974B-A416-4B1C-BC59-82AA0E288C38}" srcId="{7F74E519-20A9-44AB-815D-BD006385F4F4}" destId="{99266D13-D580-4E03-9B32-0D46AB0D1224}" srcOrd="3" destOrd="0" parTransId="{BF50875C-52DA-4C13-8DA4-0992B10F9738}" sibTransId="{C8E394FA-272E-4F4A-8FA6-405A9674316E}"/>
    <dgm:cxn modelId="{C424D250-D7C1-4A62-BA85-CF79720EB73C}" type="presOf" srcId="{EAD10711-DABD-45A9-8882-301EACB9B71A}" destId="{2A4A0396-848B-4CF4-93D6-634BDF9D24F3}" srcOrd="0" destOrd="0" presId="urn:microsoft.com/office/officeart/2005/8/layout/hierarchy3"/>
    <dgm:cxn modelId="{F73E7476-BEA9-40B1-BF1C-2D15A7D2C887}" srcId="{7F74E519-20A9-44AB-815D-BD006385F4F4}" destId="{EE9FDD01-B958-4F7E-8AD4-91365636AA72}" srcOrd="0" destOrd="0" parTransId="{1D26E9C5-426C-483C-9755-37E6199001D3}" sibTransId="{3E5A4453-6599-4CD8-BC2D-A6E76CF55A18}"/>
    <dgm:cxn modelId="{799D5378-4E3E-40F7-9FE2-0BAA76BF5F13}" srcId="{EAD10711-DABD-45A9-8882-301EACB9B71A}" destId="{7F74E519-20A9-44AB-815D-BD006385F4F4}" srcOrd="0" destOrd="0" parTransId="{E516D5EF-E447-41E4-922E-16224E3FFC74}" sibTransId="{E2E1E173-A075-4F37-8E06-5A4E8988674D}"/>
    <dgm:cxn modelId="{A151A858-7765-4BE4-802F-FA0334989E6F}" type="presOf" srcId="{DF90EC52-F44F-4CF3-A6F1-1108DA3EC641}" destId="{C0A084D2-0515-4D11-8071-704FC3D8AEBE}" srcOrd="0" destOrd="0" presId="urn:microsoft.com/office/officeart/2005/8/layout/hierarchy3"/>
    <dgm:cxn modelId="{B9573D7A-D9F9-480A-AE05-25B40DE6CA1D}" type="presOf" srcId="{1D26E9C5-426C-483C-9755-37E6199001D3}" destId="{72624CEA-6B7B-482B-A9C4-397606A8E3D9}" srcOrd="0" destOrd="0" presId="urn:microsoft.com/office/officeart/2005/8/layout/hierarchy3"/>
    <dgm:cxn modelId="{1CD26E5A-97C3-44E1-9BEE-B8AA5064212B}" type="presOf" srcId="{C2C33608-2B77-41BF-9BD4-4F6B65230F16}" destId="{8BC8E52C-59CF-400B-8510-D1A67A798390}" srcOrd="0" destOrd="0" presId="urn:microsoft.com/office/officeart/2005/8/layout/hierarchy3"/>
    <dgm:cxn modelId="{39FC8C8B-61B6-42DF-8B4A-FC6086FD828B}" type="presOf" srcId="{AD12BDCC-DB76-49C6-BF36-5DA329DE3F8F}" destId="{9B9E5D30-3565-4056-B511-BE0A42DB9E31}" srcOrd="0" destOrd="0" presId="urn:microsoft.com/office/officeart/2005/8/layout/hierarchy3"/>
    <dgm:cxn modelId="{7F144A8F-E506-44E0-8C8F-4AC8327E3164}" type="presOf" srcId="{99266D13-D580-4E03-9B32-0D46AB0D1224}" destId="{01843285-AD35-4D94-84B2-64CF6041B5DC}" srcOrd="0" destOrd="0" presId="urn:microsoft.com/office/officeart/2005/8/layout/hierarchy3"/>
    <dgm:cxn modelId="{A5855EB3-4840-49DA-98FD-020697625FFB}" type="presOf" srcId="{BF50875C-52DA-4C13-8DA4-0992B10F9738}" destId="{0989CE1A-71F4-4683-B7BA-2BEF4B23622E}" srcOrd="0" destOrd="0" presId="urn:microsoft.com/office/officeart/2005/8/layout/hierarchy3"/>
    <dgm:cxn modelId="{A07F68D3-0E18-4CD8-A7BF-F06D84CBF073}" srcId="{7F74E519-20A9-44AB-815D-BD006385F4F4}" destId="{DF90EC52-F44F-4CF3-A6F1-1108DA3EC641}" srcOrd="2" destOrd="0" parTransId="{AD12BDCC-DB76-49C6-BF36-5DA329DE3F8F}" sibTransId="{40A5A1DA-BCFC-4745-B533-2D4BE0AECEDF}"/>
    <dgm:cxn modelId="{92FECCF3-0D4E-4AEE-8905-501EAE11B4D4}" type="presOf" srcId="{7F74E519-20A9-44AB-815D-BD006385F4F4}" destId="{094B2E44-FAAE-4259-9CC8-160A3E32CCAC}" srcOrd="1" destOrd="0" presId="urn:microsoft.com/office/officeart/2005/8/layout/hierarchy3"/>
    <dgm:cxn modelId="{66E0E1F4-F02A-43F6-9C28-5408E90D88B7}" srcId="{7F74E519-20A9-44AB-815D-BD006385F4F4}" destId="{365576A2-CDFE-46CA-8C89-DFDE5ED20B67}" srcOrd="1" destOrd="0" parTransId="{C2C33608-2B77-41BF-9BD4-4F6B65230F16}" sibTransId="{FDCD2A52-552B-4421-9F5B-FC51C2C7942C}"/>
    <dgm:cxn modelId="{0856C723-2F4F-4A90-A55A-1202CDE3DF87}" type="presParOf" srcId="{2A4A0396-848B-4CF4-93D6-634BDF9D24F3}" destId="{8C254FFB-365C-4F37-8195-572AF168D7D4}" srcOrd="0" destOrd="0" presId="urn:microsoft.com/office/officeart/2005/8/layout/hierarchy3"/>
    <dgm:cxn modelId="{CEAD6FD3-1A84-4804-9E56-2AF71C1D3FBC}" type="presParOf" srcId="{8C254FFB-365C-4F37-8195-572AF168D7D4}" destId="{8ECB9951-EEC2-4A39-A7BC-3B762AA3B1E6}" srcOrd="0" destOrd="0" presId="urn:microsoft.com/office/officeart/2005/8/layout/hierarchy3"/>
    <dgm:cxn modelId="{5FE15E80-1E92-46BC-8E0A-9AF4C3196B24}" type="presParOf" srcId="{8ECB9951-EEC2-4A39-A7BC-3B762AA3B1E6}" destId="{5E74821E-1A65-49BE-A1A9-EFC3071E6144}" srcOrd="0" destOrd="0" presId="urn:microsoft.com/office/officeart/2005/8/layout/hierarchy3"/>
    <dgm:cxn modelId="{CFAF6AF3-B8F2-43C7-83B7-24C3948E3F07}" type="presParOf" srcId="{8ECB9951-EEC2-4A39-A7BC-3B762AA3B1E6}" destId="{094B2E44-FAAE-4259-9CC8-160A3E32CCAC}" srcOrd="1" destOrd="0" presId="urn:microsoft.com/office/officeart/2005/8/layout/hierarchy3"/>
    <dgm:cxn modelId="{797861A0-DDFC-4B5C-B11E-78CC6C8017C0}" type="presParOf" srcId="{8C254FFB-365C-4F37-8195-572AF168D7D4}" destId="{BF315090-81B9-4896-959C-CC33A22D5525}" srcOrd="1" destOrd="0" presId="urn:microsoft.com/office/officeart/2005/8/layout/hierarchy3"/>
    <dgm:cxn modelId="{A255D7B9-AEBA-43A4-8887-78AB0760ACF0}" type="presParOf" srcId="{BF315090-81B9-4896-959C-CC33A22D5525}" destId="{72624CEA-6B7B-482B-A9C4-397606A8E3D9}" srcOrd="0" destOrd="0" presId="urn:microsoft.com/office/officeart/2005/8/layout/hierarchy3"/>
    <dgm:cxn modelId="{2D52272E-77D3-44EB-9077-F1DE685C1521}" type="presParOf" srcId="{BF315090-81B9-4896-959C-CC33A22D5525}" destId="{2A4A40E4-E092-4FDF-BE68-33A1B746440C}" srcOrd="1" destOrd="0" presId="urn:microsoft.com/office/officeart/2005/8/layout/hierarchy3"/>
    <dgm:cxn modelId="{219F4CD1-7D95-4DC2-A66A-73013C1C65D6}" type="presParOf" srcId="{BF315090-81B9-4896-959C-CC33A22D5525}" destId="{8BC8E52C-59CF-400B-8510-D1A67A798390}" srcOrd="2" destOrd="0" presId="urn:microsoft.com/office/officeart/2005/8/layout/hierarchy3"/>
    <dgm:cxn modelId="{34954C55-21B7-42DA-AC88-DCB1FB30A627}" type="presParOf" srcId="{BF315090-81B9-4896-959C-CC33A22D5525}" destId="{5740C48C-C942-4D80-A899-129B0D8F79F4}" srcOrd="3" destOrd="0" presId="urn:microsoft.com/office/officeart/2005/8/layout/hierarchy3"/>
    <dgm:cxn modelId="{743A45D8-39CB-42F5-97AA-765E6275ECE7}" type="presParOf" srcId="{BF315090-81B9-4896-959C-CC33A22D5525}" destId="{9B9E5D30-3565-4056-B511-BE0A42DB9E31}" srcOrd="4" destOrd="0" presId="urn:microsoft.com/office/officeart/2005/8/layout/hierarchy3"/>
    <dgm:cxn modelId="{A54DC5C7-1347-4E24-AE02-9DD342B39E49}" type="presParOf" srcId="{BF315090-81B9-4896-959C-CC33A22D5525}" destId="{C0A084D2-0515-4D11-8071-704FC3D8AEBE}" srcOrd="5" destOrd="0" presId="urn:microsoft.com/office/officeart/2005/8/layout/hierarchy3"/>
    <dgm:cxn modelId="{CB51BCBB-A357-4585-A5C8-FA2571277824}" type="presParOf" srcId="{BF315090-81B9-4896-959C-CC33A22D5525}" destId="{0989CE1A-71F4-4683-B7BA-2BEF4B23622E}" srcOrd="6" destOrd="0" presId="urn:microsoft.com/office/officeart/2005/8/layout/hierarchy3"/>
    <dgm:cxn modelId="{9FC29EA7-BD02-42C4-8B12-0EA5E1372525}" type="presParOf" srcId="{BF315090-81B9-4896-959C-CC33A22D5525}" destId="{01843285-AD35-4D94-84B2-64CF6041B5D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CADC8E-B9AD-4ADF-9B52-996CE9E62FC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406F953-9E96-437E-A00A-065EF331D994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uk-UA" sz="2800" b="1" dirty="0">
              <a:solidFill>
                <a:schemeClr val="tx1"/>
              </a:solidFill>
            </a:rPr>
            <a:t>Засади сучасної цифрової культури співучасті</a:t>
          </a:r>
        </a:p>
      </dgm:t>
    </dgm:pt>
    <dgm:pt modelId="{132DE760-F823-452C-BB0A-A50F8CDE0979}" type="parTrans" cxnId="{5F5C0A66-A6B7-4FCB-8BF4-516457B7CEB5}">
      <dgm:prSet/>
      <dgm:spPr/>
      <dgm:t>
        <a:bodyPr/>
        <a:lstStyle/>
        <a:p>
          <a:endParaRPr lang="uk-UA"/>
        </a:p>
      </dgm:t>
    </dgm:pt>
    <dgm:pt modelId="{4885ECDA-C9FE-49EB-9260-F39FC0767C7F}" type="sibTrans" cxnId="{5F5C0A66-A6B7-4FCB-8BF4-516457B7CEB5}">
      <dgm:prSet/>
      <dgm:spPr/>
      <dgm:t>
        <a:bodyPr/>
        <a:lstStyle/>
        <a:p>
          <a:endParaRPr lang="uk-UA"/>
        </a:p>
      </dgm:t>
    </dgm:pt>
    <dgm:pt modelId="{59E13513-873C-4654-84D8-7BC4A3D6D205}">
      <dgm:prSet phldrT="[Текст]"/>
      <dgm:spPr>
        <a:ln w="38100"/>
      </dgm:spPr>
      <dgm:t>
        <a:bodyPr/>
        <a:lstStyle/>
        <a:p>
          <a:pPr algn="l"/>
          <a:r>
            <a:rPr lang="uk-UA" dirty="0"/>
            <a:t>низькі бар’єри для висловлення своєї думки та участі у діяльності</a:t>
          </a:r>
        </a:p>
      </dgm:t>
    </dgm:pt>
    <dgm:pt modelId="{A34B4C14-D832-47CF-AA46-1AD6B6930D14}" type="parTrans" cxnId="{CDE2212D-1C58-405E-B787-3F3591C5E6F0}">
      <dgm:prSet/>
      <dgm:spPr/>
      <dgm:t>
        <a:bodyPr/>
        <a:lstStyle/>
        <a:p>
          <a:endParaRPr lang="uk-UA"/>
        </a:p>
      </dgm:t>
    </dgm:pt>
    <dgm:pt modelId="{02512B26-7469-4B35-B879-72E4C676A393}" type="sibTrans" cxnId="{CDE2212D-1C58-405E-B787-3F3591C5E6F0}">
      <dgm:prSet/>
      <dgm:spPr/>
      <dgm:t>
        <a:bodyPr/>
        <a:lstStyle/>
        <a:p>
          <a:endParaRPr lang="uk-UA"/>
        </a:p>
      </dgm:t>
    </dgm:pt>
    <dgm:pt modelId="{A88FEC52-9DE5-4C06-BBBC-06EE6A5F4123}">
      <dgm:prSet phldrT="[Текст]"/>
      <dgm:spPr>
        <a:ln w="38100"/>
      </dgm:spPr>
      <dgm:t>
        <a:bodyPr/>
        <a:lstStyle/>
        <a:p>
          <a:pPr algn="l"/>
          <a:r>
            <a:rPr lang="uk-UA" dirty="0"/>
            <a:t>сильну підтримку у процесі створення та розподілення знань</a:t>
          </a:r>
        </a:p>
      </dgm:t>
    </dgm:pt>
    <dgm:pt modelId="{E46F1434-4295-4B64-9375-23D4E58B69B2}" type="parTrans" cxnId="{CDC4A65F-BC82-44CC-8AE6-22915F7B93F1}">
      <dgm:prSet/>
      <dgm:spPr/>
      <dgm:t>
        <a:bodyPr/>
        <a:lstStyle/>
        <a:p>
          <a:endParaRPr lang="uk-UA"/>
        </a:p>
      </dgm:t>
    </dgm:pt>
    <dgm:pt modelId="{CFC06E9D-342A-4DF3-B03D-0EDF8A24AAB3}" type="sibTrans" cxnId="{CDC4A65F-BC82-44CC-8AE6-22915F7B93F1}">
      <dgm:prSet/>
      <dgm:spPr/>
      <dgm:t>
        <a:bodyPr/>
        <a:lstStyle/>
        <a:p>
          <a:endParaRPr lang="uk-UA"/>
        </a:p>
      </dgm:t>
    </dgm:pt>
    <dgm:pt modelId="{7DD1E7F1-A200-491A-8A80-5D7FFFA5648C}">
      <dgm:prSet phldrT="[Текст]"/>
      <dgm:spPr>
        <a:ln w="38100"/>
      </dgm:spPr>
      <dgm:t>
        <a:bodyPr/>
        <a:lstStyle/>
        <a:p>
          <a:pPr algn="l"/>
          <a:r>
            <a:rPr lang="uk-UA"/>
            <a:t>неофіційне наставництво</a:t>
          </a:r>
          <a:endParaRPr lang="uk-UA" dirty="0"/>
        </a:p>
      </dgm:t>
    </dgm:pt>
    <dgm:pt modelId="{9EDF4ACE-C824-4B0A-8ABA-943E03525E76}" type="parTrans" cxnId="{8A7C11F1-F6F8-45C7-AF8F-E7517B9FF165}">
      <dgm:prSet/>
      <dgm:spPr/>
      <dgm:t>
        <a:bodyPr/>
        <a:lstStyle/>
        <a:p>
          <a:endParaRPr lang="uk-UA"/>
        </a:p>
      </dgm:t>
    </dgm:pt>
    <dgm:pt modelId="{02D6E86E-6694-4074-9F08-50A70C67F125}" type="sibTrans" cxnId="{8A7C11F1-F6F8-45C7-AF8F-E7517B9FF165}">
      <dgm:prSet/>
      <dgm:spPr/>
      <dgm:t>
        <a:bodyPr/>
        <a:lstStyle/>
        <a:p>
          <a:endParaRPr lang="uk-UA"/>
        </a:p>
      </dgm:t>
    </dgm:pt>
    <dgm:pt modelId="{E30DCB64-227E-436E-A3F6-45448E8BB302}">
      <dgm:prSet phldrT="[Текст]"/>
      <dgm:spPr>
        <a:ln w="38100"/>
      </dgm:spPr>
      <dgm:t>
        <a:bodyPr/>
        <a:lstStyle/>
        <a:p>
          <a:pPr algn="l"/>
          <a:r>
            <a:rPr lang="uk-UA" dirty="0"/>
            <a:t>середовище, де учасники вірять у цінність свого внеску</a:t>
          </a:r>
        </a:p>
      </dgm:t>
    </dgm:pt>
    <dgm:pt modelId="{7E96CE48-B5DF-436B-AC10-15906FD28606}" type="parTrans" cxnId="{288C6802-09AE-4494-9CF3-7CC1277CB55C}">
      <dgm:prSet/>
      <dgm:spPr/>
      <dgm:t>
        <a:bodyPr/>
        <a:lstStyle/>
        <a:p>
          <a:endParaRPr lang="uk-UA"/>
        </a:p>
      </dgm:t>
    </dgm:pt>
    <dgm:pt modelId="{3F9B8000-8011-4D3E-B49D-E1118E374737}" type="sibTrans" cxnId="{288C6802-09AE-4494-9CF3-7CC1277CB55C}">
      <dgm:prSet/>
      <dgm:spPr/>
      <dgm:t>
        <a:bodyPr/>
        <a:lstStyle/>
        <a:p>
          <a:endParaRPr lang="uk-UA"/>
        </a:p>
      </dgm:t>
    </dgm:pt>
    <dgm:pt modelId="{8E0638B8-1036-43AF-94DC-7435CB422AD4}">
      <dgm:prSet phldrT="[Текст]"/>
      <dgm:spPr>
        <a:ln w="38100"/>
      </dgm:spPr>
      <dgm:t>
        <a:bodyPr/>
        <a:lstStyle/>
        <a:p>
          <a:pPr algn="l"/>
          <a:r>
            <a:rPr lang="uk-UA"/>
            <a:t>зв’язок з іншими людьми</a:t>
          </a:r>
          <a:endParaRPr lang="uk-UA" dirty="0"/>
        </a:p>
      </dgm:t>
    </dgm:pt>
    <dgm:pt modelId="{70F8CA60-3591-43B1-B2DB-C336C5BC26CA}" type="parTrans" cxnId="{BD9B1BA2-14D2-4A27-8F02-A3DCC11BA6AF}">
      <dgm:prSet/>
      <dgm:spPr>
        <a:ln w="38100"/>
      </dgm:spPr>
      <dgm:t>
        <a:bodyPr/>
        <a:lstStyle/>
        <a:p>
          <a:endParaRPr lang="uk-UA"/>
        </a:p>
      </dgm:t>
    </dgm:pt>
    <dgm:pt modelId="{0D65BCA8-346B-4D05-8BF1-704450F0E3B4}" type="sibTrans" cxnId="{BD9B1BA2-14D2-4A27-8F02-A3DCC11BA6AF}">
      <dgm:prSet/>
      <dgm:spPr/>
      <dgm:t>
        <a:bodyPr/>
        <a:lstStyle/>
        <a:p>
          <a:endParaRPr lang="uk-UA"/>
        </a:p>
      </dgm:t>
    </dgm:pt>
    <dgm:pt modelId="{27370544-D34D-49A9-8914-178E5F74A2E2}" type="pres">
      <dgm:prSet presAssocID="{92CADC8E-B9AD-4ADF-9B52-996CE9E62F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CDEA0C-59D3-4B56-91C2-7CC1F3D49D54}" type="pres">
      <dgm:prSet presAssocID="{E406F953-9E96-437E-A00A-065EF331D994}" presName="root" presStyleCnt="0"/>
      <dgm:spPr/>
    </dgm:pt>
    <dgm:pt modelId="{54EA11FF-C240-4A24-8BF5-744CC336A319}" type="pres">
      <dgm:prSet presAssocID="{E406F953-9E96-437E-A00A-065EF331D994}" presName="rootComposite" presStyleCnt="0"/>
      <dgm:spPr/>
    </dgm:pt>
    <dgm:pt modelId="{7831A08C-0AF5-4E36-A1B9-ED2121EE040F}" type="pres">
      <dgm:prSet presAssocID="{E406F953-9E96-437E-A00A-065EF331D994}" presName="rootText" presStyleLbl="node1" presStyleIdx="0" presStyleCnt="1" custScaleX="312096"/>
      <dgm:spPr/>
    </dgm:pt>
    <dgm:pt modelId="{3B0AA92B-CE0C-4B49-A72E-0076A0B9670E}" type="pres">
      <dgm:prSet presAssocID="{E406F953-9E96-437E-A00A-065EF331D994}" presName="rootConnector" presStyleLbl="node1" presStyleIdx="0" presStyleCnt="1"/>
      <dgm:spPr/>
    </dgm:pt>
    <dgm:pt modelId="{D543A512-E50D-4ABC-96D8-796F0575A0FF}" type="pres">
      <dgm:prSet presAssocID="{E406F953-9E96-437E-A00A-065EF331D994}" presName="childShape" presStyleCnt="0"/>
      <dgm:spPr/>
    </dgm:pt>
    <dgm:pt modelId="{458D0B88-99C5-47A7-B724-4A95DF98457E}" type="pres">
      <dgm:prSet presAssocID="{A34B4C14-D832-47CF-AA46-1AD6B6930D14}" presName="Name13" presStyleLbl="parChTrans1D2" presStyleIdx="0" presStyleCnt="5"/>
      <dgm:spPr/>
    </dgm:pt>
    <dgm:pt modelId="{D7BF8356-0FCE-4B16-85A4-EE5CB76BC30A}" type="pres">
      <dgm:prSet presAssocID="{59E13513-873C-4654-84D8-7BC4A3D6D205}" presName="childText" presStyleLbl="bgAcc1" presStyleIdx="0" presStyleCnt="5" custScaleX="291697">
        <dgm:presLayoutVars>
          <dgm:bulletEnabled val="1"/>
        </dgm:presLayoutVars>
      </dgm:prSet>
      <dgm:spPr/>
    </dgm:pt>
    <dgm:pt modelId="{E9868C7C-FDB7-43D0-87A0-622C4E0A8A0F}" type="pres">
      <dgm:prSet presAssocID="{E46F1434-4295-4B64-9375-23D4E58B69B2}" presName="Name13" presStyleLbl="parChTrans1D2" presStyleIdx="1" presStyleCnt="5"/>
      <dgm:spPr/>
    </dgm:pt>
    <dgm:pt modelId="{8B3F6C35-1B89-49C2-87E3-82CF830C6A19}" type="pres">
      <dgm:prSet presAssocID="{A88FEC52-9DE5-4C06-BBBC-06EE6A5F4123}" presName="childText" presStyleLbl="bgAcc1" presStyleIdx="1" presStyleCnt="5" custScaleX="291697">
        <dgm:presLayoutVars>
          <dgm:bulletEnabled val="1"/>
        </dgm:presLayoutVars>
      </dgm:prSet>
      <dgm:spPr/>
    </dgm:pt>
    <dgm:pt modelId="{1FBF335E-0486-4C86-92AD-B401CEE7B11B}" type="pres">
      <dgm:prSet presAssocID="{9EDF4ACE-C824-4B0A-8ABA-943E03525E76}" presName="Name13" presStyleLbl="parChTrans1D2" presStyleIdx="2" presStyleCnt="5"/>
      <dgm:spPr/>
    </dgm:pt>
    <dgm:pt modelId="{1452C90B-BEA0-4C2F-8C28-B7A2BE18B8A3}" type="pres">
      <dgm:prSet presAssocID="{7DD1E7F1-A200-491A-8A80-5D7FFFA5648C}" presName="childText" presStyleLbl="bgAcc1" presStyleIdx="2" presStyleCnt="5" custScaleX="291697">
        <dgm:presLayoutVars>
          <dgm:bulletEnabled val="1"/>
        </dgm:presLayoutVars>
      </dgm:prSet>
      <dgm:spPr/>
    </dgm:pt>
    <dgm:pt modelId="{1B27D918-BEEF-477C-95DE-EE3155461F5B}" type="pres">
      <dgm:prSet presAssocID="{7E96CE48-B5DF-436B-AC10-15906FD28606}" presName="Name13" presStyleLbl="parChTrans1D2" presStyleIdx="3" presStyleCnt="5"/>
      <dgm:spPr/>
    </dgm:pt>
    <dgm:pt modelId="{FC2C7596-860C-47F0-B3B2-C55E8E0DC39D}" type="pres">
      <dgm:prSet presAssocID="{E30DCB64-227E-436E-A3F6-45448E8BB302}" presName="childText" presStyleLbl="bgAcc1" presStyleIdx="3" presStyleCnt="5" custScaleX="291697">
        <dgm:presLayoutVars>
          <dgm:bulletEnabled val="1"/>
        </dgm:presLayoutVars>
      </dgm:prSet>
      <dgm:spPr/>
    </dgm:pt>
    <dgm:pt modelId="{EEB90BE6-F98C-4A48-9DB4-1890FC251209}" type="pres">
      <dgm:prSet presAssocID="{70F8CA60-3591-43B1-B2DB-C336C5BC26CA}" presName="Name13" presStyleLbl="parChTrans1D2" presStyleIdx="4" presStyleCnt="5"/>
      <dgm:spPr/>
    </dgm:pt>
    <dgm:pt modelId="{03BD3D22-1C8A-4CAB-92CD-40D18C0FC562}" type="pres">
      <dgm:prSet presAssocID="{8E0638B8-1036-43AF-94DC-7435CB422AD4}" presName="childText" presStyleLbl="bgAcc1" presStyleIdx="4" presStyleCnt="5" custScaleX="291697">
        <dgm:presLayoutVars>
          <dgm:bulletEnabled val="1"/>
        </dgm:presLayoutVars>
      </dgm:prSet>
      <dgm:spPr/>
    </dgm:pt>
  </dgm:ptLst>
  <dgm:cxnLst>
    <dgm:cxn modelId="{972B1B02-0552-4527-9BB3-BE66C3D4ABE9}" type="presOf" srcId="{70F8CA60-3591-43B1-B2DB-C336C5BC26CA}" destId="{EEB90BE6-F98C-4A48-9DB4-1890FC251209}" srcOrd="0" destOrd="0" presId="urn:microsoft.com/office/officeart/2005/8/layout/hierarchy3"/>
    <dgm:cxn modelId="{288C6802-09AE-4494-9CF3-7CC1277CB55C}" srcId="{E406F953-9E96-437E-A00A-065EF331D994}" destId="{E30DCB64-227E-436E-A3F6-45448E8BB302}" srcOrd="3" destOrd="0" parTransId="{7E96CE48-B5DF-436B-AC10-15906FD28606}" sibTransId="{3F9B8000-8011-4D3E-B49D-E1118E374737}"/>
    <dgm:cxn modelId="{21984C04-9EA0-4A5C-A07D-5068548EA520}" type="presOf" srcId="{7E96CE48-B5DF-436B-AC10-15906FD28606}" destId="{1B27D918-BEEF-477C-95DE-EE3155461F5B}" srcOrd="0" destOrd="0" presId="urn:microsoft.com/office/officeart/2005/8/layout/hierarchy3"/>
    <dgm:cxn modelId="{E7C6B112-D466-40DB-9B85-521D8E36409F}" type="presOf" srcId="{E406F953-9E96-437E-A00A-065EF331D994}" destId="{7831A08C-0AF5-4E36-A1B9-ED2121EE040F}" srcOrd="0" destOrd="0" presId="urn:microsoft.com/office/officeart/2005/8/layout/hierarchy3"/>
    <dgm:cxn modelId="{CDE2212D-1C58-405E-B787-3F3591C5E6F0}" srcId="{E406F953-9E96-437E-A00A-065EF331D994}" destId="{59E13513-873C-4654-84D8-7BC4A3D6D205}" srcOrd="0" destOrd="0" parTransId="{A34B4C14-D832-47CF-AA46-1AD6B6930D14}" sibTransId="{02512B26-7469-4B35-B879-72E4C676A393}"/>
    <dgm:cxn modelId="{44CE0F5F-CDA1-42C4-A2FC-C23016F4FC5C}" type="presOf" srcId="{E30DCB64-227E-436E-A3F6-45448E8BB302}" destId="{FC2C7596-860C-47F0-B3B2-C55E8E0DC39D}" srcOrd="0" destOrd="0" presId="urn:microsoft.com/office/officeart/2005/8/layout/hierarchy3"/>
    <dgm:cxn modelId="{CDC4A65F-BC82-44CC-8AE6-22915F7B93F1}" srcId="{E406F953-9E96-437E-A00A-065EF331D994}" destId="{A88FEC52-9DE5-4C06-BBBC-06EE6A5F4123}" srcOrd="1" destOrd="0" parTransId="{E46F1434-4295-4B64-9375-23D4E58B69B2}" sibTransId="{CFC06E9D-342A-4DF3-B03D-0EDF8A24AAB3}"/>
    <dgm:cxn modelId="{18748D42-73C3-433E-8CBA-6DCCEF9FD42A}" type="presOf" srcId="{8E0638B8-1036-43AF-94DC-7435CB422AD4}" destId="{03BD3D22-1C8A-4CAB-92CD-40D18C0FC562}" srcOrd="0" destOrd="0" presId="urn:microsoft.com/office/officeart/2005/8/layout/hierarchy3"/>
    <dgm:cxn modelId="{5F5C0A66-A6B7-4FCB-8BF4-516457B7CEB5}" srcId="{92CADC8E-B9AD-4ADF-9B52-996CE9E62FC9}" destId="{E406F953-9E96-437E-A00A-065EF331D994}" srcOrd="0" destOrd="0" parTransId="{132DE760-F823-452C-BB0A-A50F8CDE0979}" sibTransId="{4885ECDA-C9FE-49EB-9260-F39FC0767C7F}"/>
    <dgm:cxn modelId="{53827068-EC30-4926-A252-A3186BF6C2CB}" type="presOf" srcId="{A88FEC52-9DE5-4C06-BBBC-06EE6A5F4123}" destId="{8B3F6C35-1B89-49C2-87E3-82CF830C6A19}" srcOrd="0" destOrd="0" presId="urn:microsoft.com/office/officeart/2005/8/layout/hierarchy3"/>
    <dgm:cxn modelId="{BFE2276A-A2AF-48F2-B257-7754DC86A62C}" type="presOf" srcId="{92CADC8E-B9AD-4ADF-9B52-996CE9E62FC9}" destId="{27370544-D34D-49A9-8914-178E5F74A2E2}" srcOrd="0" destOrd="0" presId="urn:microsoft.com/office/officeart/2005/8/layout/hierarchy3"/>
    <dgm:cxn modelId="{6469154B-FE88-4E29-865C-8866057A21F2}" type="presOf" srcId="{9EDF4ACE-C824-4B0A-8ABA-943E03525E76}" destId="{1FBF335E-0486-4C86-92AD-B401CEE7B11B}" srcOrd="0" destOrd="0" presId="urn:microsoft.com/office/officeart/2005/8/layout/hierarchy3"/>
    <dgm:cxn modelId="{F1813497-86C7-49C6-9010-5390986CC7D4}" type="presOf" srcId="{E406F953-9E96-437E-A00A-065EF331D994}" destId="{3B0AA92B-CE0C-4B49-A72E-0076A0B9670E}" srcOrd="1" destOrd="0" presId="urn:microsoft.com/office/officeart/2005/8/layout/hierarchy3"/>
    <dgm:cxn modelId="{BD9B1BA2-14D2-4A27-8F02-A3DCC11BA6AF}" srcId="{E406F953-9E96-437E-A00A-065EF331D994}" destId="{8E0638B8-1036-43AF-94DC-7435CB422AD4}" srcOrd="4" destOrd="0" parTransId="{70F8CA60-3591-43B1-B2DB-C336C5BC26CA}" sibTransId="{0D65BCA8-346B-4D05-8BF1-704450F0E3B4}"/>
    <dgm:cxn modelId="{8E7A8BA5-ED64-49A8-8AB2-DA6CDFE90301}" type="presOf" srcId="{7DD1E7F1-A200-491A-8A80-5D7FFFA5648C}" destId="{1452C90B-BEA0-4C2F-8C28-B7A2BE18B8A3}" srcOrd="0" destOrd="0" presId="urn:microsoft.com/office/officeart/2005/8/layout/hierarchy3"/>
    <dgm:cxn modelId="{8C0CEFBE-3D64-4340-AA0F-80A4169E6D85}" type="presOf" srcId="{E46F1434-4295-4B64-9375-23D4E58B69B2}" destId="{E9868C7C-FDB7-43D0-87A0-622C4E0A8A0F}" srcOrd="0" destOrd="0" presId="urn:microsoft.com/office/officeart/2005/8/layout/hierarchy3"/>
    <dgm:cxn modelId="{22867DCD-A179-437C-A6AB-16122559701D}" type="presOf" srcId="{59E13513-873C-4654-84D8-7BC4A3D6D205}" destId="{D7BF8356-0FCE-4B16-85A4-EE5CB76BC30A}" srcOrd="0" destOrd="0" presId="urn:microsoft.com/office/officeart/2005/8/layout/hierarchy3"/>
    <dgm:cxn modelId="{8A7C11F1-F6F8-45C7-AF8F-E7517B9FF165}" srcId="{E406F953-9E96-437E-A00A-065EF331D994}" destId="{7DD1E7F1-A200-491A-8A80-5D7FFFA5648C}" srcOrd="2" destOrd="0" parTransId="{9EDF4ACE-C824-4B0A-8ABA-943E03525E76}" sibTransId="{02D6E86E-6694-4074-9F08-50A70C67F125}"/>
    <dgm:cxn modelId="{126899F2-6C41-448C-9BB8-74F7078300F2}" type="presOf" srcId="{A34B4C14-D832-47CF-AA46-1AD6B6930D14}" destId="{458D0B88-99C5-47A7-B724-4A95DF98457E}" srcOrd="0" destOrd="0" presId="urn:microsoft.com/office/officeart/2005/8/layout/hierarchy3"/>
    <dgm:cxn modelId="{3C1D7B1E-83DE-4C48-9EB0-B42D271E0DAE}" type="presParOf" srcId="{27370544-D34D-49A9-8914-178E5F74A2E2}" destId="{8BCDEA0C-59D3-4B56-91C2-7CC1F3D49D54}" srcOrd="0" destOrd="0" presId="urn:microsoft.com/office/officeart/2005/8/layout/hierarchy3"/>
    <dgm:cxn modelId="{60CFE20C-D34F-4B05-82C9-5241D4A759CC}" type="presParOf" srcId="{8BCDEA0C-59D3-4B56-91C2-7CC1F3D49D54}" destId="{54EA11FF-C240-4A24-8BF5-744CC336A319}" srcOrd="0" destOrd="0" presId="urn:microsoft.com/office/officeart/2005/8/layout/hierarchy3"/>
    <dgm:cxn modelId="{C8AE7F4E-F27B-4D50-8B7C-E28A3333E34C}" type="presParOf" srcId="{54EA11FF-C240-4A24-8BF5-744CC336A319}" destId="{7831A08C-0AF5-4E36-A1B9-ED2121EE040F}" srcOrd="0" destOrd="0" presId="urn:microsoft.com/office/officeart/2005/8/layout/hierarchy3"/>
    <dgm:cxn modelId="{3D49575C-CF6D-4318-957A-4E47F1FA4CDD}" type="presParOf" srcId="{54EA11FF-C240-4A24-8BF5-744CC336A319}" destId="{3B0AA92B-CE0C-4B49-A72E-0076A0B9670E}" srcOrd="1" destOrd="0" presId="urn:microsoft.com/office/officeart/2005/8/layout/hierarchy3"/>
    <dgm:cxn modelId="{EEB48C21-4602-4342-B7E8-2CBBC7223ED6}" type="presParOf" srcId="{8BCDEA0C-59D3-4B56-91C2-7CC1F3D49D54}" destId="{D543A512-E50D-4ABC-96D8-796F0575A0FF}" srcOrd="1" destOrd="0" presId="urn:microsoft.com/office/officeart/2005/8/layout/hierarchy3"/>
    <dgm:cxn modelId="{E1BA13AC-5DB7-411A-9508-2D34F25229B6}" type="presParOf" srcId="{D543A512-E50D-4ABC-96D8-796F0575A0FF}" destId="{458D0B88-99C5-47A7-B724-4A95DF98457E}" srcOrd="0" destOrd="0" presId="urn:microsoft.com/office/officeart/2005/8/layout/hierarchy3"/>
    <dgm:cxn modelId="{42B04A82-BC6E-4F57-B5BA-A2E9E2486084}" type="presParOf" srcId="{D543A512-E50D-4ABC-96D8-796F0575A0FF}" destId="{D7BF8356-0FCE-4B16-85A4-EE5CB76BC30A}" srcOrd="1" destOrd="0" presId="urn:microsoft.com/office/officeart/2005/8/layout/hierarchy3"/>
    <dgm:cxn modelId="{92F53551-FBD7-4F64-852E-AF010FF49B0A}" type="presParOf" srcId="{D543A512-E50D-4ABC-96D8-796F0575A0FF}" destId="{E9868C7C-FDB7-43D0-87A0-622C4E0A8A0F}" srcOrd="2" destOrd="0" presId="urn:microsoft.com/office/officeart/2005/8/layout/hierarchy3"/>
    <dgm:cxn modelId="{EEA0C897-FF74-42DB-84C6-F17DE1DE2FCB}" type="presParOf" srcId="{D543A512-E50D-4ABC-96D8-796F0575A0FF}" destId="{8B3F6C35-1B89-49C2-87E3-82CF830C6A19}" srcOrd="3" destOrd="0" presId="urn:microsoft.com/office/officeart/2005/8/layout/hierarchy3"/>
    <dgm:cxn modelId="{D9D87847-60FA-4A7F-8853-0F71C6486806}" type="presParOf" srcId="{D543A512-E50D-4ABC-96D8-796F0575A0FF}" destId="{1FBF335E-0486-4C86-92AD-B401CEE7B11B}" srcOrd="4" destOrd="0" presId="urn:microsoft.com/office/officeart/2005/8/layout/hierarchy3"/>
    <dgm:cxn modelId="{135F7373-7F0D-4FA9-BF72-BB86EE6E7764}" type="presParOf" srcId="{D543A512-E50D-4ABC-96D8-796F0575A0FF}" destId="{1452C90B-BEA0-4C2F-8C28-B7A2BE18B8A3}" srcOrd="5" destOrd="0" presId="urn:microsoft.com/office/officeart/2005/8/layout/hierarchy3"/>
    <dgm:cxn modelId="{4321CBBC-7006-4C5B-8B25-ECF03C3AA0BD}" type="presParOf" srcId="{D543A512-E50D-4ABC-96D8-796F0575A0FF}" destId="{1B27D918-BEEF-477C-95DE-EE3155461F5B}" srcOrd="6" destOrd="0" presId="urn:microsoft.com/office/officeart/2005/8/layout/hierarchy3"/>
    <dgm:cxn modelId="{060F2779-9412-45D5-A645-538B0BEB8419}" type="presParOf" srcId="{D543A512-E50D-4ABC-96D8-796F0575A0FF}" destId="{FC2C7596-860C-47F0-B3B2-C55E8E0DC39D}" srcOrd="7" destOrd="0" presId="urn:microsoft.com/office/officeart/2005/8/layout/hierarchy3"/>
    <dgm:cxn modelId="{9C4D44B7-8AD1-40F5-AB5E-E011DCB18329}" type="presParOf" srcId="{D543A512-E50D-4ABC-96D8-796F0575A0FF}" destId="{EEB90BE6-F98C-4A48-9DB4-1890FC251209}" srcOrd="8" destOrd="0" presId="urn:microsoft.com/office/officeart/2005/8/layout/hierarchy3"/>
    <dgm:cxn modelId="{E5D41C4E-3C4C-4C3D-A64D-89E8AA71ED11}" type="presParOf" srcId="{D543A512-E50D-4ABC-96D8-796F0575A0FF}" destId="{03BD3D22-1C8A-4CAB-92CD-40D18C0FC562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8CC281-85B7-468C-A569-775CC5D90BC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38CFFCD-9B64-4490-9F86-DC394596E65C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b="1" dirty="0">
              <a:solidFill>
                <a:schemeClr val="tx1"/>
              </a:solidFill>
            </a:rPr>
            <a:t>ВІДМІННОСТІ, ЯКІ РОЗДІЛЯЮТЬ СФЕРИ ДІЯЛЬНОСТІ</a:t>
          </a:r>
        </a:p>
      </dgm:t>
    </dgm:pt>
    <dgm:pt modelId="{837602F8-D8AA-4C25-9826-82E5D72CBC48}" type="parTrans" cxnId="{124858DB-C351-4698-9A2A-5F2B12ADFD00}">
      <dgm:prSet/>
      <dgm:spPr/>
      <dgm:t>
        <a:bodyPr/>
        <a:lstStyle/>
        <a:p>
          <a:endParaRPr lang="uk-UA"/>
        </a:p>
      </dgm:t>
    </dgm:pt>
    <dgm:pt modelId="{37CA3529-0EBD-43AF-A27F-344258FAFC0F}" type="sibTrans" cxnId="{124858DB-C351-4698-9A2A-5F2B12ADFD00}">
      <dgm:prSet/>
      <dgm:spPr/>
      <dgm:t>
        <a:bodyPr/>
        <a:lstStyle/>
        <a:p>
          <a:endParaRPr lang="uk-UA"/>
        </a:p>
      </dgm:t>
    </dgm:pt>
    <dgm:pt modelId="{36C62A54-A536-41D3-A132-47DED5BC7EDF}">
      <dgm:prSet phldrT="[Текст]" custT="1"/>
      <dgm:spPr/>
      <dgm:t>
        <a:bodyPr/>
        <a:lstStyle/>
        <a:p>
          <a:r>
            <a:rPr lang="uk-UA" sz="2000" dirty="0"/>
            <a:t>відкрите знання розбудовуватиметься завдяки розподіленому керівництву і широкому колу учасників, а не завдяки обмеженому колу експертів</a:t>
          </a:r>
        </a:p>
      </dgm:t>
    </dgm:pt>
    <dgm:pt modelId="{533B9FE1-FF0C-4EFF-B49F-43080F28FCF9}" type="parTrans" cxnId="{D33C5A2A-44CB-437D-842D-41B6EAD64CCB}">
      <dgm:prSet/>
      <dgm:spPr/>
      <dgm:t>
        <a:bodyPr/>
        <a:lstStyle/>
        <a:p>
          <a:endParaRPr lang="uk-UA"/>
        </a:p>
      </dgm:t>
    </dgm:pt>
    <dgm:pt modelId="{6F87BFAC-B6F1-48EA-A075-8B4B38FCB267}" type="sibTrans" cxnId="{D33C5A2A-44CB-437D-842D-41B6EAD64CCB}">
      <dgm:prSet/>
      <dgm:spPr/>
      <dgm:t>
        <a:bodyPr/>
        <a:lstStyle/>
        <a:p>
          <a:endParaRPr lang="uk-UA"/>
        </a:p>
      </dgm:t>
    </dgm:pt>
    <dgm:pt modelId="{E6DE1420-86EB-45D8-9D11-8A52ED07C160}">
      <dgm:prSet phldrT="[Текст]" custT="1"/>
      <dgm:spPr/>
      <dgm:t>
        <a:bodyPr/>
        <a:lstStyle/>
        <a:p>
          <a:r>
            <a:rPr lang="uk-UA" sz="2000" dirty="0"/>
            <a:t>ключовим фактором є співпраця</a:t>
          </a:r>
        </a:p>
      </dgm:t>
    </dgm:pt>
    <dgm:pt modelId="{90A03A8E-3E8D-4450-AF98-DAC4105BF5DD}" type="parTrans" cxnId="{44620C03-A220-4218-8606-C1B8764AFD30}">
      <dgm:prSet/>
      <dgm:spPr/>
      <dgm:t>
        <a:bodyPr/>
        <a:lstStyle/>
        <a:p>
          <a:endParaRPr lang="uk-UA"/>
        </a:p>
      </dgm:t>
    </dgm:pt>
    <dgm:pt modelId="{11AF3969-90FF-4C83-9725-1C2B37368D7C}" type="sibTrans" cxnId="{44620C03-A220-4218-8606-C1B8764AFD30}">
      <dgm:prSet/>
      <dgm:spPr/>
      <dgm:t>
        <a:bodyPr/>
        <a:lstStyle/>
        <a:p>
          <a:endParaRPr lang="uk-UA"/>
        </a:p>
      </dgm:t>
    </dgm:pt>
    <dgm:pt modelId="{57FEFDAA-582C-493E-A379-AB69C4635501}">
      <dgm:prSet phldrT="[Текст]" custT="1"/>
      <dgm:spPr/>
      <dgm:t>
        <a:bodyPr/>
        <a:lstStyle/>
        <a:p>
          <a:r>
            <a:rPr lang="uk-UA" sz="2000"/>
            <a:t>змінити підходи до перевірки якості знань</a:t>
          </a:r>
          <a:endParaRPr lang="uk-UA" sz="2000" dirty="0"/>
        </a:p>
      </dgm:t>
    </dgm:pt>
    <dgm:pt modelId="{B9E5B865-5B0A-43EA-8238-021203D3C30F}" type="parTrans" cxnId="{98FABA29-DAB4-4ED5-8239-7B3B69E0E27A}">
      <dgm:prSet/>
      <dgm:spPr/>
      <dgm:t>
        <a:bodyPr/>
        <a:lstStyle/>
        <a:p>
          <a:endParaRPr lang="uk-UA"/>
        </a:p>
      </dgm:t>
    </dgm:pt>
    <dgm:pt modelId="{3C7E8F3E-BCBE-4A65-A9DE-170C5CFE446E}" type="sibTrans" cxnId="{98FABA29-DAB4-4ED5-8239-7B3B69E0E27A}">
      <dgm:prSet/>
      <dgm:spPr/>
      <dgm:t>
        <a:bodyPr/>
        <a:lstStyle/>
        <a:p>
          <a:endParaRPr lang="uk-UA"/>
        </a:p>
      </dgm:t>
    </dgm:pt>
    <dgm:pt modelId="{5946E3B9-01AE-49AA-B273-18B65AD5D3F0}" type="pres">
      <dgm:prSet presAssocID="{3D8CC281-85B7-468C-A569-775CC5D90BC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8F5C3E-933C-41E5-960A-2476BA8945D2}" type="pres">
      <dgm:prSet presAssocID="{E38CFFCD-9B64-4490-9F86-DC394596E65C}" presName="root" presStyleCnt="0"/>
      <dgm:spPr/>
    </dgm:pt>
    <dgm:pt modelId="{4EB5B087-9C2C-4406-B379-C8064765E786}" type="pres">
      <dgm:prSet presAssocID="{E38CFFCD-9B64-4490-9F86-DC394596E65C}" presName="rootComposite" presStyleCnt="0"/>
      <dgm:spPr/>
    </dgm:pt>
    <dgm:pt modelId="{AEE366BE-2D70-4E2F-A3C0-637EFC7966C9}" type="pres">
      <dgm:prSet presAssocID="{E38CFFCD-9B64-4490-9F86-DC394596E65C}" presName="rootText" presStyleLbl="node1" presStyleIdx="0" presStyleCnt="1" custScaleX="267620"/>
      <dgm:spPr/>
    </dgm:pt>
    <dgm:pt modelId="{D6D1E85B-0FD2-45D1-B14D-EF3EC42B8B03}" type="pres">
      <dgm:prSet presAssocID="{E38CFFCD-9B64-4490-9F86-DC394596E65C}" presName="rootConnector" presStyleLbl="node1" presStyleIdx="0" presStyleCnt="1"/>
      <dgm:spPr/>
    </dgm:pt>
    <dgm:pt modelId="{8CC6AE10-1315-4793-B3D3-B0971CC76188}" type="pres">
      <dgm:prSet presAssocID="{E38CFFCD-9B64-4490-9F86-DC394596E65C}" presName="childShape" presStyleCnt="0"/>
      <dgm:spPr/>
    </dgm:pt>
    <dgm:pt modelId="{73A27F5A-F530-49DC-8602-E0909A3BCFAE}" type="pres">
      <dgm:prSet presAssocID="{533B9FE1-FF0C-4EFF-B49F-43080F28FCF9}" presName="Name13" presStyleLbl="parChTrans1D2" presStyleIdx="0" presStyleCnt="3"/>
      <dgm:spPr/>
    </dgm:pt>
    <dgm:pt modelId="{1A52B6A9-7CAA-4469-BEEE-758C868F209B}" type="pres">
      <dgm:prSet presAssocID="{36C62A54-A536-41D3-A132-47DED5BC7EDF}" presName="childText" presStyleLbl="bgAcc1" presStyleIdx="0" presStyleCnt="3" custScaleX="237044">
        <dgm:presLayoutVars>
          <dgm:bulletEnabled val="1"/>
        </dgm:presLayoutVars>
      </dgm:prSet>
      <dgm:spPr/>
    </dgm:pt>
    <dgm:pt modelId="{5985F409-B60E-446F-AAC0-0E594D1662D2}" type="pres">
      <dgm:prSet presAssocID="{90A03A8E-3E8D-4450-AF98-DAC4105BF5DD}" presName="Name13" presStyleLbl="parChTrans1D2" presStyleIdx="1" presStyleCnt="3"/>
      <dgm:spPr/>
    </dgm:pt>
    <dgm:pt modelId="{80EEA399-2045-413C-AF3C-6F900C5CEE0A}" type="pres">
      <dgm:prSet presAssocID="{E6DE1420-86EB-45D8-9D11-8A52ED07C160}" presName="childText" presStyleLbl="bgAcc1" presStyleIdx="1" presStyleCnt="3" custScaleX="237044">
        <dgm:presLayoutVars>
          <dgm:bulletEnabled val="1"/>
        </dgm:presLayoutVars>
      </dgm:prSet>
      <dgm:spPr/>
    </dgm:pt>
    <dgm:pt modelId="{B41A9ADA-B329-4302-A501-F46AA9ECF7AD}" type="pres">
      <dgm:prSet presAssocID="{B9E5B865-5B0A-43EA-8238-021203D3C30F}" presName="Name13" presStyleLbl="parChTrans1D2" presStyleIdx="2" presStyleCnt="3"/>
      <dgm:spPr/>
    </dgm:pt>
    <dgm:pt modelId="{62DC7021-1ED5-4FBC-9C61-798040F00C20}" type="pres">
      <dgm:prSet presAssocID="{57FEFDAA-582C-493E-A379-AB69C4635501}" presName="childText" presStyleLbl="bgAcc1" presStyleIdx="2" presStyleCnt="3" custScaleX="237044">
        <dgm:presLayoutVars>
          <dgm:bulletEnabled val="1"/>
        </dgm:presLayoutVars>
      </dgm:prSet>
      <dgm:spPr/>
    </dgm:pt>
  </dgm:ptLst>
  <dgm:cxnLst>
    <dgm:cxn modelId="{44620C03-A220-4218-8606-C1B8764AFD30}" srcId="{E38CFFCD-9B64-4490-9F86-DC394596E65C}" destId="{E6DE1420-86EB-45D8-9D11-8A52ED07C160}" srcOrd="1" destOrd="0" parTransId="{90A03A8E-3E8D-4450-AF98-DAC4105BF5DD}" sibTransId="{11AF3969-90FF-4C83-9725-1C2B37368D7C}"/>
    <dgm:cxn modelId="{0DBD7209-7D06-4692-ABE7-A18679BDD2D4}" type="presOf" srcId="{57FEFDAA-582C-493E-A379-AB69C4635501}" destId="{62DC7021-1ED5-4FBC-9C61-798040F00C20}" srcOrd="0" destOrd="0" presId="urn:microsoft.com/office/officeart/2005/8/layout/hierarchy3"/>
    <dgm:cxn modelId="{21128323-B2BC-4953-8238-1BB4C90B1726}" type="presOf" srcId="{3D8CC281-85B7-468C-A569-775CC5D90BCA}" destId="{5946E3B9-01AE-49AA-B273-18B65AD5D3F0}" srcOrd="0" destOrd="0" presId="urn:microsoft.com/office/officeart/2005/8/layout/hierarchy3"/>
    <dgm:cxn modelId="{98FABA29-DAB4-4ED5-8239-7B3B69E0E27A}" srcId="{E38CFFCD-9B64-4490-9F86-DC394596E65C}" destId="{57FEFDAA-582C-493E-A379-AB69C4635501}" srcOrd="2" destOrd="0" parTransId="{B9E5B865-5B0A-43EA-8238-021203D3C30F}" sibTransId="{3C7E8F3E-BCBE-4A65-A9DE-170C5CFE446E}"/>
    <dgm:cxn modelId="{D33C5A2A-44CB-437D-842D-41B6EAD64CCB}" srcId="{E38CFFCD-9B64-4490-9F86-DC394596E65C}" destId="{36C62A54-A536-41D3-A132-47DED5BC7EDF}" srcOrd="0" destOrd="0" parTransId="{533B9FE1-FF0C-4EFF-B49F-43080F28FCF9}" sibTransId="{6F87BFAC-B6F1-48EA-A075-8B4B38FCB267}"/>
    <dgm:cxn modelId="{CB79F16E-6125-47C1-902F-692487BDFF73}" type="presOf" srcId="{E38CFFCD-9B64-4490-9F86-DC394596E65C}" destId="{AEE366BE-2D70-4E2F-A3C0-637EFC7966C9}" srcOrd="0" destOrd="0" presId="urn:microsoft.com/office/officeart/2005/8/layout/hierarchy3"/>
    <dgm:cxn modelId="{51751354-7376-4F62-988A-C5FB57287037}" type="presOf" srcId="{533B9FE1-FF0C-4EFF-B49F-43080F28FCF9}" destId="{73A27F5A-F530-49DC-8602-E0909A3BCFAE}" srcOrd="0" destOrd="0" presId="urn:microsoft.com/office/officeart/2005/8/layout/hierarchy3"/>
    <dgm:cxn modelId="{3942B256-430F-4153-BA4C-AAD66E1B57BA}" type="presOf" srcId="{36C62A54-A536-41D3-A132-47DED5BC7EDF}" destId="{1A52B6A9-7CAA-4469-BEEE-758C868F209B}" srcOrd="0" destOrd="0" presId="urn:microsoft.com/office/officeart/2005/8/layout/hierarchy3"/>
    <dgm:cxn modelId="{124858DB-C351-4698-9A2A-5F2B12ADFD00}" srcId="{3D8CC281-85B7-468C-A569-775CC5D90BCA}" destId="{E38CFFCD-9B64-4490-9F86-DC394596E65C}" srcOrd="0" destOrd="0" parTransId="{837602F8-D8AA-4C25-9826-82E5D72CBC48}" sibTransId="{37CA3529-0EBD-43AF-A27F-344258FAFC0F}"/>
    <dgm:cxn modelId="{4AFED9E2-B942-4EAE-883B-85515CB01927}" type="presOf" srcId="{E38CFFCD-9B64-4490-9F86-DC394596E65C}" destId="{D6D1E85B-0FD2-45D1-B14D-EF3EC42B8B03}" srcOrd="1" destOrd="0" presId="urn:microsoft.com/office/officeart/2005/8/layout/hierarchy3"/>
    <dgm:cxn modelId="{17954FE5-D841-4876-B753-032B663DC834}" type="presOf" srcId="{E6DE1420-86EB-45D8-9D11-8A52ED07C160}" destId="{80EEA399-2045-413C-AF3C-6F900C5CEE0A}" srcOrd="0" destOrd="0" presId="urn:microsoft.com/office/officeart/2005/8/layout/hierarchy3"/>
    <dgm:cxn modelId="{3B0538EB-5E74-46A0-9813-EC303B804CED}" type="presOf" srcId="{90A03A8E-3E8D-4450-AF98-DAC4105BF5DD}" destId="{5985F409-B60E-446F-AAC0-0E594D1662D2}" srcOrd="0" destOrd="0" presId="urn:microsoft.com/office/officeart/2005/8/layout/hierarchy3"/>
    <dgm:cxn modelId="{460C79F8-2B6E-429E-B2A9-38A8EB3051F6}" type="presOf" srcId="{B9E5B865-5B0A-43EA-8238-021203D3C30F}" destId="{B41A9ADA-B329-4302-A501-F46AA9ECF7AD}" srcOrd="0" destOrd="0" presId="urn:microsoft.com/office/officeart/2005/8/layout/hierarchy3"/>
    <dgm:cxn modelId="{5B252BDF-7366-40C9-AF55-7DA7127A05FC}" type="presParOf" srcId="{5946E3B9-01AE-49AA-B273-18B65AD5D3F0}" destId="{848F5C3E-933C-41E5-960A-2476BA8945D2}" srcOrd="0" destOrd="0" presId="urn:microsoft.com/office/officeart/2005/8/layout/hierarchy3"/>
    <dgm:cxn modelId="{4A8496FD-DEC0-4B32-87B1-D60473F1E93A}" type="presParOf" srcId="{848F5C3E-933C-41E5-960A-2476BA8945D2}" destId="{4EB5B087-9C2C-4406-B379-C8064765E786}" srcOrd="0" destOrd="0" presId="urn:microsoft.com/office/officeart/2005/8/layout/hierarchy3"/>
    <dgm:cxn modelId="{DE55F178-ECB3-4A97-BA24-55C0AE1EA5EB}" type="presParOf" srcId="{4EB5B087-9C2C-4406-B379-C8064765E786}" destId="{AEE366BE-2D70-4E2F-A3C0-637EFC7966C9}" srcOrd="0" destOrd="0" presId="urn:microsoft.com/office/officeart/2005/8/layout/hierarchy3"/>
    <dgm:cxn modelId="{7AC7E545-E645-4EFA-9589-B336EF26532E}" type="presParOf" srcId="{4EB5B087-9C2C-4406-B379-C8064765E786}" destId="{D6D1E85B-0FD2-45D1-B14D-EF3EC42B8B03}" srcOrd="1" destOrd="0" presId="urn:microsoft.com/office/officeart/2005/8/layout/hierarchy3"/>
    <dgm:cxn modelId="{85A234DE-D481-4FBE-B86F-F8FD8381FB03}" type="presParOf" srcId="{848F5C3E-933C-41E5-960A-2476BA8945D2}" destId="{8CC6AE10-1315-4793-B3D3-B0971CC76188}" srcOrd="1" destOrd="0" presId="urn:microsoft.com/office/officeart/2005/8/layout/hierarchy3"/>
    <dgm:cxn modelId="{AAC69505-F08B-4B00-BB09-3F884D5129FC}" type="presParOf" srcId="{8CC6AE10-1315-4793-B3D3-B0971CC76188}" destId="{73A27F5A-F530-49DC-8602-E0909A3BCFAE}" srcOrd="0" destOrd="0" presId="urn:microsoft.com/office/officeart/2005/8/layout/hierarchy3"/>
    <dgm:cxn modelId="{69D02708-D326-4AF1-A314-158AA7314E0F}" type="presParOf" srcId="{8CC6AE10-1315-4793-B3D3-B0971CC76188}" destId="{1A52B6A9-7CAA-4469-BEEE-758C868F209B}" srcOrd="1" destOrd="0" presId="urn:microsoft.com/office/officeart/2005/8/layout/hierarchy3"/>
    <dgm:cxn modelId="{3452C27B-222B-4C54-9877-9B35CB29F262}" type="presParOf" srcId="{8CC6AE10-1315-4793-B3D3-B0971CC76188}" destId="{5985F409-B60E-446F-AAC0-0E594D1662D2}" srcOrd="2" destOrd="0" presId="urn:microsoft.com/office/officeart/2005/8/layout/hierarchy3"/>
    <dgm:cxn modelId="{576C798F-DD3B-483F-8D3D-31E53C275376}" type="presParOf" srcId="{8CC6AE10-1315-4793-B3D3-B0971CC76188}" destId="{80EEA399-2045-413C-AF3C-6F900C5CEE0A}" srcOrd="3" destOrd="0" presId="urn:microsoft.com/office/officeart/2005/8/layout/hierarchy3"/>
    <dgm:cxn modelId="{2C29E979-F8D6-42B0-BDF5-E675D18983A5}" type="presParOf" srcId="{8CC6AE10-1315-4793-B3D3-B0971CC76188}" destId="{B41A9ADA-B329-4302-A501-F46AA9ECF7AD}" srcOrd="4" destOrd="0" presId="urn:microsoft.com/office/officeart/2005/8/layout/hierarchy3"/>
    <dgm:cxn modelId="{521FE5AC-C743-4F1A-9DA4-7D3E4F91EF84}" type="presParOf" srcId="{8CC6AE10-1315-4793-B3D3-B0971CC76188}" destId="{62DC7021-1ED5-4FBC-9C61-798040F00C2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5B317-C23F-4B47-ACD2-EF1ABA25A1D2}">
      <dsp:nvSpPr>
        <dsp:cNvPr id="0" name=""/>
        <dsp:cNvSpPr/>
      </dsp:nvSpPr>
      <dsp:spPr>
        <a:xfrm>
          <a:off x="2437311" y="57497"/>
          <a:ext cx="2759891" cy="27598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ВІДКРИТА ОСВІТА</a:t>
          </a:r>
        </a:p>
      </dsp:txBody>
      <dsp:txXfrm>
        <a:off x="2805296" y="540478"/>
        <a:ext cx="2023920" cy="1241951"/>
      </dsp:txXfrm>
    </dsp:sp>
    <dsp:sp modelId="{26CF67DD-D221-494C-9A3E-3D4C45D967A1}">
      <dsp:nvSpPr>
        <dsp:cNvPr id="0" name=""/>
        <dsp:cNvSpPr/>
      </dsp:nvSpPr>
      <dsp:spPr>
        <a:xfrm>
          <a:off x="3433172" y="1782429"/>
          <a:ext cx="2759891" cy="27598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освітній процес</a:t>
          </a:r>
        </a:p>
      </dsp:txBody>
      <dsp:txXfrm>
        <a:off x="4277238" y="2495401"/>
        <a:ext cx="1655934" cy="1517940"/>
      </dsp:txXfrm>
    </dsp:sp>
    <dsp:sp modelId="{F5AC06E7-8D09-4EE3-962A-846F6C5B470D}">
      <dsp:nvSpPr>
        <dsp:cNvPr id="0" name=""/>
        <dsp:cNvSpPr/>
      </dsp:nvSpPr>
      <dsp:spPr>
        <a:xfrm>
          <a:off x="1441450" y="1782429"/>
          <a:ext cx="2759891" cy="27598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педагогіка</a:t>
          </a:r>
        </a:p>
      </dsp:txBody>
      <dsp:txXfrm>
        <a:off x="1701340" y="2495401"/>
        <a:ext cx="1655934" cy="1517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914B8-672B-4F4F-BD24-7F59F07DE4CD}">
      <dsp:nvSpPr>
        <dsp:cNvPr id="0" name=""/>
        <dsp:cNvSpPr/>
      </dsp:nvSpPr>
      <dsp:spPr>
        <a:xfrm>
          <a:off x="1558993" y="1635"/>
          <a:ext cx="1632249" cy="81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ЗОВНІШНІ ЗВ’ЯЗКИ</a:t>
          </a:r>
        </a:p>
      </dsp:txBody>
      <dsp:txXfrm>
        <a:off x="1582896" y="25538"/>
        <a:ext cx="1584443" cy="768318"/>
      </dsp:txXfrm>
    </dsp:sp>
    <dsp:sp modelId="{F62354C7-A9C3-4AA7-90BA-91DFCFA19F32}">
      <dsp:nvSpPr>
        <dsp:cNvPr id="0" name=""/>
        <dsp:cNvSpPr/>
      </dsp:nvSpPr>
      <dsp:spPr>
        <a:xfrm>
          <a:off x="1722218" y="817760"/>
          <a:ext cx="163224" cy="949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794"/>
              </a:lnTo>
              <a:lnTo>
                <a:pt x="163224" y="949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6B07F3-97BA-4E37-806B-521803F6BC78}">
      <dsp:nvSpPr>
        <dsp:cNvPr id="0" name=""/>
        <dsp:cNvSpPr/>
      </dsp:nvSpPr>
      <dsp:spPr>
        <a:xfrm>
          <a:off x="1885443" y="1021791"/>
          <a:ext cx="2745862" cy="14915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між суспільством і державою та системою освіти в цілому і конкретними освітніми установами</a:t>
          </a:r>
        </a:p>
      </dsp:txBody>
      <dsp:txXfrm>
        <a:off x="1929128" y="1065476"/>
        <a:ext cx="2658492" cy="1404155"/>
      </dsp:txXfrm>
    </dsp:sp>
    <dsp:sp modelId="{1A0FDE4F-5660-4075-82A1-8DC62B086E8A}">
      <dsp:nvSpPr>
        <dsp:cNvPr id="0" name=""/>
        <dsp:cNvSpPr/>
      </dsp:nvSpPr>
      <dsp:spPr>
        <a:xfrm>
          <a:off x="4712917" y="1635"/>
          <a:ext cx="1632249" cy="816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0" i="0" kern="1200" dirty="0"/>
            <a:t>ВНУТРІШНІ ЗВ’ЯЗКИ</a:t>
          </a:r>
        </a:p>
      </dsp:txBody>
      <dsp:txXfrm>
        <a:off x="4736820" y="25538"/>
        <a:ext cx="1584443" cy="768318"/>
      </dsp:txXfrm>
    </dsp:sp>
    <dsp:sp modelId="{ADE3AAAC-C4FF-40E7-80E5-FF3C22967C30}">
      <dsp:nvSpPr>
        <dsp:cNvPr id="0" name=""/>
        <dsp:cNvSpPr/>
      </dsp:nvSpPr>
      <dsp:spPr>
        <a:xfrm>
          <a:off x="4876142" y="817760"/>
          <a:ext cx="163224" cy="612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093"/>
              </a:lnTo>
              <a:lnTo>
                <a:pt x="163224" y="6120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EE6EC-C084-4C1E-A781-51493BA01638}">
      <dsp:nvSpPr>
        <dsp:cNvPr id="0" name=""/>
        <dsp:cNvSpPr/>
      </dsp:nvSpPr>
      <dsp:spPr>
        <a:xfrm>
          <a:off x="5039367" y="1021791"/>
          <a:ext cx="2818112" cy="816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між викладачами і викладачами</a:t>
          </a:r>
        </a:p>
      </dsp:txBody>
      <dsp:txXfrm>
        <a:off x="5063270" y="1045694"/>
        <a:ext cx="2770306" cy="768318"/>
      </dsp:txXfrm>
    </dsp:sp>
    <dsp:sp modelId="{B2839E45-93CD-474B-A14E-B9C25846F7C1}">
      <dsp:nvSpPr>
        <dsp:cNvPr id="0" name=""/>
        <dsp:cNvSpPr/>
      </dsp:nvSpPr>
      <dsp:spPr>
        <a:xfrm>
          <a:off x="4876142" y="817760"/>
          <a:ext cx="163224" cy="1632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2249"/>
              </a:lnTo>
              <a:lnTo>
                <a:pt x="163224" y="16322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D3AAC-A5A6-4028-83F8-01FC326ACFCA}">
      <dsp:nvSpPr>
        <dsp:cNvPr id="0" name=""/>
        <dsp:cNvSpPr/>
      </dsp:nvSpPr>
      <dsp:spPr>
        <a:xfrm>
          <a:off x="5039367" y="2041947"/>
          <a:ext cx="2818112" cy="816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викладачами і студентами</a:t>
          </a:r>
        </a:p>
      </dsp:txBody>
      <dsp:txXfrm>
        <a:off x="5063270" y="2065850"/>
        <a:ext cx="2770306" cy="768318"/>
      </dsp:txXfrm>
    </dsp:sp>
    <dsp:sp modelId="{17E5E790-5547-49AD-AF23-20657697A9CC}">
      <dsp:nvSpPr>
        <dsp:cNvPr id="0" name=""/>
        <dsp:cNvSpPr/>
      </dsp:nvSpPr>
      <dsp:spPr>
        <a:xfrm>
          <a:off x="4876142" y="817760"/>
          <a:ext cx="163224" cy="2652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2406"/>
              </a:lnTo>
              <a:lnTo>
                <a:pt x="163224" y="26524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8F227-18EC-447B-81E7-B41DFBAA53A5}">
      <dsp:nvSpPr>
        <dsp:cNvPr id="0" name=""/>
        <dsp:cNvSpPr/>
      </dsp:nvSpPr>
      <dsp:spPr>
        <a:xfrm>
          <a:off x="5039367" y="3062103"/>
          <a:ext cx="2777266" cy="816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студентами і студентами</a:t>
          </a:r>
        </a:p>
      </dsp:txBody>
      <dsp:txXfrm>
        <a:off x="5063270" y="3086006"/>
        <a:ext cx="2729460" cy="768318"/>
      </dsp:txXfrm>
    </dsp:sp>
    <dsp:sp modelId="{448D6625-97D2-49A4-834E-65324D664011}">
      <dsp:nvSpPr>
        <dsp:cNvPr id="0" name=""/>
        <dsp:cNvSpPr/>
      </dsp:nvSpPr>
      <dsp:spPr>
        <a:xfrm>
          <a:off x="4876142" y="817760"/>
          <a:ext cx="163224" cy="3672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2562"/>
              </a:lnTo>
              <a:lnTo>
                <a:pt x="163224" y="3672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D1EA6F-EDC4-41C5-B37C-44E9E5777C8A}">
      <dsp:nvSpPr>
        <dsp:cNvPr id="0" name=""/>
        <dsp:cNvSpPr/>
      </dsp:nvSpPr>
      <dsp:spPr>
        <a:xfrm>
          <a:off x="5039367" y="4082259"/>
          <a:ext cx="2760526" cy="816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адміністрацією закладів освіти та викладачами і студентами</a:t>
          </a:r>
        </a:p>
      </dsp:txBody>
      <dsp:txXfrm>
        <a:off x="5063270" y="4106162"/>
        <a:ext cx="2712720" cy="768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5A83A-9248-412B-8D31-BA06FB394A2A}">
      <dsp:nvSpPr>
        <dsp:cNvPr id="0" name=""/>
        <dsp:cNvSpPr/>
      </dsp:nvSpPr>
      <dsp:spPr>
        <a:xfrm>
          <a:off x="0" y="0"/>
          <a:ext cx="77007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17583-88B9-4B68-8F0B-94D949FA7674}">
      <dsp:nvSpPr>
        <dsp:cNvPr id="0" name=""/>
        <dsp:cNvSpPr/>
      </dsp:nvSpPr>
      <dsp:spPr>
        <a:xfrm>
          <a:off x="0" y="0"/>
          <a:ext cx="2010680" cy="3819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4">
                  <a:lumMod val="75000"/>
                </a:schemeClr>
              </a:solidFill>
            </a:rPr>
            <a:t>Категорії користувачів</a:t>
          </a:r>
        </a:p>
      </dsp:txBody>
      <dsp:txXfrm>
        <a:off x="0" y="0"/>
        <a:ext cx="2010680" cy="3819776"/>
      </dsp:txXfrm>
    </dsp:sp>
    <dsp:sp modelId="{A48296E2-08EC-4755-81A4-0BB8FC01FE6B}">
      <dsp:nvSpPr>
        <dsp:cNvPr id="0" name=""/>
        <dsp:cNvSpPr/>
      </dsp:nvSpPr>
      <dsp:spPr>
        <a:xfrm>
          <a:off x="2117280" y="62120"/>
          <a:ext cx="5578710" cy="124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400" kern="1200" dirty="0"/>
            <a:t>(системний) адміністратор</a:t>
          </a:r>
        </a:p>
      </dsp:txBody>
      <dsp:txXfrm>
        <a:off x="2117280" y="62120"/>
        <a:ext cx="5578710" cy="1242407"/>
      </dsp:txXfrm>
    </dsp:sp>
    <dsp:sp modelId="{BCF40BCE-DAD9-40F8-A8E0-A213F96C685E}">
      <dsp:nvSpPr>
        <dsp:cNvPr id="0" name=""/>
        <dsp:cNvSpPr/>
      </dsp:nvSpPr>
      <dsp:spPr>
        <a:xfrm>
          <a:off x="2010680" y="1304527"/>
          <a:ext cx="5685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CD88B-E087-4D91-AB37-354029E65495}">
      <dsp:nvSpPr>
        <dsp:cNvPr id="0" name=""/>
        <dsp:cNvSpPr/>
      </dsp:nvSpPr>
      <dsp:spPr>
        <a:xfrm>
          <a:off x="2117280" y="1366648"/>
          <a:ext cx="5578710" cy="124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400" kern="1200" dirty="0"/>
            <a:t>тьютор (куратор, наставник) </a:t>
          </a:r>
        </a:p>
      </dsp:txBody>
      <dsp:txXfrm>
        <a:off x="2117280" y="1366648"/>
        <a:ext cx="5578710" cy="1242407"/>
      </dsp:txXfrm>
    </dsp:sp>
    <dsp:sp modelId="{9C0C7F15-A770-4731-AAA7-B2DA01E8DDDB}">
      <dsp:nvSpPr>
        <dsp:cNvPr id="0" name=""/>
        <dsp:cNvSpPr/>
      </dsp:nvSpPr>
      <dsp:spPr>
        <a:xfrm>
          <a:off x="2010680" y="2609055"/>
          <a:ext cx="5685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9DFB4-B687-4419-8E3E-EC6CE4DA3F73}">
      <dsp:nvSpPr>
        <dsp:cNvPr id="0" name=""/>
        <dsp:cNvSpPr/>
      </dsp:nvSpPr>
      <dsp:spPr>
        <a:xfrm>
          <a:off x="2117280" y="2671176"/>
          <a:ext cx="5578710" cy="124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400" kern="1200" dirty="0"/>
            <a:t>студент</a:t>
          </a:r>
        </a:p>
      </dsp:txBody>
      <dsp:txXfrm>
        <a:off x="2117280" y="2671176"/>
        <a:ext cx="5578710" cy="1242407"/>
      </dsp:txXfrm>
    </dsp:sp>
    <dsp:sp modelId="{07C07BAC-0EAC-44A0-9FE9-AEA04B920DF8}">
      <dsp:nvSpPr>
        <dsp:cNvPr id="0" name=""/>
        <dsp:cNvSpPr/>
      </dsp:nvSpPr>
      <dsp:spPr>
        <a:xfrm>
          <a:off x="2010680" y="3913583"/>
          <a:ext cx="5685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A7626-58D5-4B6B-A862-D0AAC3A0667C}">
      <dsp:nvSpPr>
        <dsp:cNvPr id="0" name=""/>
        <dsp:cNvSpPr/>
      </dsp:nvSpPr>
      <dsp:spPr>
        <a:xfrm>
          <a:off x="3944004" y="-107359"/>
          <a:ext cx="1039692" cy="10396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лектор</a:t>
          </a:r>
        </a:p>
      </dsp:txBody>
      <dsp:txXfrm>
        <a:off x="4096263" y="44900"/>
        <a:ext cx="735174" cy="735174"/>
      </dsp:txXfrm>
    </dsp:sp>
    <dsp:sp modelId="{0A4EE5C3-37BB-42FC-9415-974F21688682}">
      <dsp:nvSpPr>
        <dsp:cNvPr id="0" name=""/>
        <dsp:cNvSpPr/>
      </dsp:nvSpPr>
      <dsp:spPr>
        <a:xfrm rot="1080000">
          <a:off x="5036341" y="457310"/>
          <a:ext cx="210874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>
        <a:off x="5037889" y="517714"/>
        <a:ext cx="147612" cy="210538"/>
      </dsp:txXfrm>
    </dsp:sp>
    <dsp:sp modelId="{75E0660B-B5F8-4D1A-8F2D-F92F2F61A9DC}">
      <dsp:nvSpPr>
        <dsp:cNvPr id="0" name=""/>
        <dsp:cNvSpPr/>
      </dsp:nvSpPr>
      <dsp:spPr>
        <a:xfrm>
          <a:off x="5299437" y="299293"/>
          <a:ext cx="1298013" cy="1191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тьютор (куратор, наставник), </a:t>
          </a:r>
        </a:p>
      </dsp:txBody>
      <dsp:txXfrm>
        <a:off x="5489527" y="473730"/>
        <a:ext cx="917833" cy="842259"/>
      </dsp:txXfrm>
    </dsp:sp>
    <dsp:sp modelId="{D974DE9B-47BA-4B80-B139-0D1BBAFF998B}">
      <dsp:nvSpPr>
        <dsp:cNvPr id="0" name=""/>
        <dsp:cNvSpPr/>
      </dsp:nvSpPr>
      <dsp:spPr>
        <a:xfrm rot="3240000">
          <a:off x="6313083" y="1305145"/>
          <a:ext cx="121842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>
        <a:off x="6320617" y="1360538"/>
        <a:ext cx="85289" cy="210538"/>
      </dsp:txXfrm>
    </dsp:sp>
    <dsp:sp modelId="{6C35D7FE-87B6-48A5-BEAA-38DC8E2D8EEF}">
      <dsp:nvSpPr>
        <dsp:cNvPr id="0" name=""/>
        <dsp:cNvSpPr/>
      </dsp:nvSpPr>
      <dsp:spPr>
        <a:xfrm>
          <a:off x="6102497" y="1459848"/>
          <a:ext cx="1526954" cy="13957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розробник курсу</a:t>
          </a:r>
        </a:p>
      </dsp:txBody>
      <dsp:txXfrm>
        <a:off x="6326114" y="1664253"/>
        <a:ext cx="1079720" cy="986955"/>
      </dsp:txXfrm>
    </dsp:sp>
    <dsp:sp modelId="{8DC2B91D-E7C6-472F-87D5-1CF7F35E39CE}">
      <dsp:nvSpPr>
        <dsp:cNvPr id="0" name=""/>
        <dsp:cNvSpPr/>
      </dsp:nvSpPr>
      <dsp:spPr>
        <a:xfrm rot="5400000">
          <a:off x="6800269" y="2800418"/>
          <a:ext cx="131409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>
        <a:off x="6819981" y="2850886"/>
        <a:ext cx="91986" cy="210538"/>
      </dsp:txXfrm>
    </dsp:sp>
    <dsp:sp modelId="{EBAFCA08-C14A-442B-A4F0-657CD09BFF3B}">
      <dsp:nvSpPr>
        <dsp:cNvPr id="0" name=""/>
        <dsp:cNvSpPr/>
      </dsp:nvSpPr>
      <dsp:spPr>
        <a:xfrm>
          <a:off x="6206913" y="3103556"/>
          <a:ext cx="1318121" cy="12303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керівник відділу</a:t>
          </a:r>
        </a:p>
      </dsp:txBody>
      <dsp:txXfrm>
        <a:off x="6399947" y="3283735"/>
        <a:ext cx="932053" cy="869982"/>
      </dsp:txXfrm>
    </dsp:sp>
    <dsp:sp modelId="{86FBAB0E-B460-4749-9E91-B779AB0C74D9}">
      <dsp:nvSpPr>
        <dsp:cNvPr id="0" name=""/>
        <dsp:cNvSpPr/>
      </dsp:nvSpPr>
      <dsp:spPr>
        <a:xfrm rot="7560000">
          <a:off x="6383260" y="4132879"/>
          <a:ext cx="108687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 rot="10800000">
        <a:off x="6409146" y="4189869"/>
        <a:ext cx="76081" cy="210538"/>
      </dsp:txXfrm>
    </dsp:sp>
    <dsp:sp modelId="{48C4BC58-7A6B-4658-98B7-07FCF4CFB731}">
      <dsp:nvSpPr>
        <dsp:cNvPr id="0" name=""/>
        <dsp:cNvSpPr/>
      </dsp:nvSpPr>
      <dsp:spPr>
        <a:xfrm>
          <a:off x="5216647" y="4257702"/>
          <a:ext cx="1463595" cy="1447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декан факультету</a:t>
          </a:r>
        </a:p>
      </dsp:txBody>
      <dsp:txXfrm>
        <a:off x="5430986" y="4469726"/>
        <a:ext cx="1034917" cy="1023743"/>
      </dsp:txXfrm>
    </dsp:sp>
    <dsp:sp modelId="{D3DF8FF2-9497-4237-B7AF-7B9468D3AD68}">
      <dsp:nvSpPr>
        <dsp:cNvPr id="0" name=""/>
        <dsp:cNvSpPr/>
      </dsp:nvSpPr>
      <dsp:spPr>
        <a:xfrm rot="9720000">
          <a:off x="5160594" y="5051160"/>
          <a:ext cx="67574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 rot="10800000">
        <a:off x="5180370" y="5118207"/>
        <a:ext cx="47302" cy="210538"/>
      </dsp:txXfrm>
    </dsp:sp>
    <dsp:sp modelId="{481ECBD1-4106-487A-9889-9852A1FBAB5F}">
      <dsp:nvSpPr>
        <dsp:cNvPr id="0" name=""/>
        <dsp:cNvSpPr/>
      </dsp:nvSpPr>
      <dsp:spPr>
        <a:xfrm>
          <a:off x="3764969" y="4724584"/>
          <a:ext cx="1397761" cy="14787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завідувач кафедри</a:t>
          </a:r>
        </a:p>
      </dsp:txBody>
      <dsp:txXfrm>
        <a:off x="3969666" y="4941145"/>
        <a:ext cx="988367" cy="1045652"/>
      </dsp:txXfrm>
    </dsp:sp>
    <dsp:sp modelId="{1F04ED51-65C9-46D3-9EE2-570CD10C05AC}">
      <dsp:nvSpPr>
        <dsp:cNvPr id="0" name=""/>
        <dsp:cNvSpPr/>
      </dsp:nvSpPr>
      <dsp:spPr>
        <a:xfrm rot="11880000">
          <a:off x="3549793" y="5020690"/>
          <a:ext cx="179502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 rot="10800000">
        <a:off x="3602326" y="5099189"/>
        <a:ext cx="125651" cy="210538"/>
      </dsp:txXfrm>
    </dsp:sp>
    <dsp:sp modelId="{BE8C5F67-1017-4D9B-9AE7-45E5304F61A5}">
      <dsp:nvSpPr>
        <dsp:cNvPr id="0" name=""/>
        <dsp:cNvSpPr/>
      </dsp:nvSpPr>
      <dsp:spPr>
        <a:xfrm>
          <a:off x="2459409" y="4461752"/>
          <a:ext cx="1039692" cy="10396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/>
            <a:t>член ради</a:t>
          </a:r>
          <a:endParaRPr lang="uk-UA" sz="1600" kern="1200" dirty="0"/>
        </a:p>
      </dsp:txBody>
      <dsp:txXfrm>
        <a:off x="2611668" y="4614011"/>
        <a:ext cx="735174" cy="735174"/>
      </dsp:txXfrm>
    </dsp:sp>
    <dsp:sp modelId="{13B61551-9555-4DC8-B08B-C46D6DF48806}">
      <dsp:nvSpPr>
        <dsp:cNvPr id="0" name=""/>
        <dsp:cNvSpPr/>
      </dsp:nvSpPr>
      <dsp:spPr>
        <a:xfrm rot="14040000">
          <a:off x="2495145" y="4258223"/>
          <a:ext cx="172035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 rot="10800000">
        <a:off x="2536118" y="4349279"/>
        <a:ext cx="120425" cy="210538"/>
      </dsp:txXfrm>
    </dsp:sp>
    <dsp:sp modelId="{E3809F59-07AB-4323-B856-B0225D91CF34}">
      <dsp:nvSpPr>
        <dsp:cNvPr id="0" name=""/>
        <dsp:cNvSpPr/>
      </dsp:nvSpPr>
      <dsp:spPr>
        <a:xfrm>
          <a:off x="1354891" y="2996878"/>
          <a:ext cx="1413669" cy="14436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головний бухгалтер</a:t>
          </a:r>
        </a:p>
      </dsp:txBody>
      <dsp:txXfrm>
        <a:off x="1561918" y="3208302"/>
        <a:ext cx="999615" cy="1020847"/>
      </dsp:txXfrm>
    </dsp:sp>
    <dsp:sp modelId="{965830A4-8207-41D1-A14B-31D1A189D5EC}">
      <dsp:nvSpPr>
        <dsp:cNvPr id="0" name=""/>
        <dsp:cNvSpPr/>
      </dsp:nvSpPr>
      <dsp:spPr>
        <a:xfrm rot="16200000">
          <a:off x="1977111" y="2666569"/>
          <a:ext cx="169229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>
        <a:off x="2002496" y="2762133"/>
        <a:ext cx="118460" cy="210538"/>
      </dsp:txXfrm>
    </dsp:sp>
    <dsp:sp modelId="{ACD9EC60-D468-43B5-BA44-DFEA5FA204CF}">
      <dsp:nvSpPr>
        <dsp:cNvPr id="0" name=""/>
        <dsp:cNvSpPr/>
      </dsp:nvSpPr>
      <dsp:spPr>
        <a:xfrm>
          <a:off x="1541880" y="1637885"/>
          <a:ext cx="1039692" cy="10396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проректор</a:t>
          </a:r>
        </a:p>
      </dsp:txBody>
      <dsp:txXfrm>
        <a:off x="1694139" y="1790144"/>
        <a:ext cx="735174" cy="735174"/>
      </dsp:txXfrm>
    </dsp:sp>
    <dsp:sp modelId="{C4529147-60EA-4EEC-93D7-DE0FA2BB037E}">
      <dsp:nvSpPr>
        <dsp:cNvPr id="0" name=""/>
        <dsp:cNvSpPr/>
      </dsp:nvSpPr>
      <dsp:spPr>
        <a:xfrm rot="18360000">
          <a:off x="2377749" y="1357174"/>
          <a:ext cx="276290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>
        <a:off x="2394833" y="1460881"/>
        <a:ext cx="193403" cy="210538"/>
      </dsp:txXfrm>
    </dsp:sp>
    <dsp:sp modelId="{BFD68EDF-2B4B-4272-B3AB-40AB979FBBFD}">
      <dsp:nvSpPr>
        <dsp:cNvPr id="0" name=""/>
        <dsp:cNvSpPr/>
      </dsp:nvSpPr>
      <dsp:spPr>
        <a:xfrm>
          <a:off x="2459409" y="375014"/>
          <a:ext cx="1039692" cy="10396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студент</a:t>
          </a:r>
        </a:p>
      </dsp:txBody>
      <dsp:txXfrm>
        <a:off x="2611668" y="527273"/>
        <a:ext cx="735174" cy="735174"/>
      </dsp:txXfrm>
    </dsp:sp>
    <dsp:sp modelId="{50505598-F28F-4A28-B26A-74D76E927630}">
      <dsp:nvSpPr>
        <dsp:cNvPr id="0" name=""/>
        <dsp:cNvSpPr/>
      </dsp:nvSpPr>
      <dsp:spPr>
        <a:xfrm rot="20520000">
          <a:off x="3575971" y="480641"/>
          <a:ext cx="276290" cy="350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/>
        </a:p>
      </dsp:txBody>
      <dsp:txXfrm>
        <a:off x="3577999" y="563627"/>
        <a:ext cx="193403" cy="2105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3C7B3-167F-4F1F-AC4C-8E3DAAD24E95}">
      <dsp:nvSpPr>
        <dsp:cNvPr id="0" name=""/>
        <dsp:cNvSpPr/>
      </dsp:nvSpPr>
      <dsp:spPr>
        <a:xfrm>
          <a:off x="0" y="290043"/>
          <a:ext cx="969554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3B16A-9817-45F4-82C1-6915759001BB}">
      <dsp:nvSpPr>
        <dsp:cNvPr id="0" name=""/>
        <dsp:cNvSpPr/>
      </dsp:nvSpPr>
      <dsp:spPr>
        <a:xfrm>
          <a:off x="461579" y="116389"/>
          <a:ext cx="9231586" cy="45409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528" tIns="0" rIns="2565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31F20"/>
            </a:buClr>
            <a:buSzPts val="1400"/>
            <a:buFont typeface="Times New Roman" panose="02020603050405020304" pitchFamily="18" charset="0"/>
            <a:buNone/>
          </a:pPr>
          <a:r>
            <a:rPr lang="uk-UA" sz="2000" kern="1200" dirty="0">
              <a:solidFill>
                <a:schemeClr val="tx1"/>
              </a:solidFill>
            </a:rPr>
            <a:t>права виконувати певні дії мають прив’язуватися до матеріалів, а не до людей;</a:t>
          </a:r>
        </a:p>
      </dsp:txBody>
      <dsp:txXfrm>
        <a:off x="483746" y="138556"/>
        <a:ext cx="9187252" cy="409760"/>
      </dsp:txXfrm>
    </dsp:sp>
    <dsp:sp modelId="{266FEA2F-CFC2-4EE7-9F68-85B1989D1177}">
      <dsp:nvSpPr>
        <dsp:cNvPr id="0" name=""/>
        <dsp:cNvSpPr/>
      </dsp:nvSpPr>
      <dsp:spPr>
        <a:xfrm>
          <a:off x="0" y="1401379"/>
          <a:ext cx="969554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F1B4C-3F6D-4FF7-912A-B1D70F725DA4}">
      <dsp:nvSpPr>
        <dsp:cNvPr id="0" name=""/>
        <dsp:cNvSpPr/>
      </dsp:nvSpPr>
      <dsp:spPr>
        <a:xfrm>
          <a:off x="461579" y="871443"/>
          <a:ext cx="9231586" cy="81037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528" tIns="0" rIns="2565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31F20"/>
            </a:buClr>
            <a:buSzPts val="1400"/>
            <a:buFont typeface="Times New Roman" panose="02020603050405020304" pitchFamily="18" charset="0"/>
            <a:buNone/>
          </a:pPr>
          <a:r>
            <a:rPr lang="uk-UA" sz="2000" kern="1200" dirty="0">
              <a:solidFill>
                <a:schemeClr val="tx1"/>
              </a:solidFill>
            </a:rPr>
            <a:t>в межах різних структур у закладах освіти люди виконують різні ролі; у межах деяких з них вони можуть розглядатися як стандартні користувачі, в той час як в інших їм можуть бути потрібні більші права;</a:t>
          </a:r>
        </a:p>
      </dsp:txBody>
      <dsp:txXfrm>
        <a:off x="501138" y="911002"/>
        <a:ext cx="9152468" cy="731258"/>
      </dsp:txXfrm>
    </dsp:sp>
    <dsp:sp modelId="{3EAFAB33-020D-4DA3-B04D-FE59E7E8CA30}">
      <dsp:nvSpPr>
        <dsp:cNvPr id="0" name=""/>
        <dsp:cNvSpPr/>
      </dsp:nvSpPr>
      <dsp:spPr>
        <a:xfrm>
          <a:off x="0" y="2565522"/>
          <a:ext cx="969554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914CC-0F66-47D9-8E3D-EC6B16A07842}">
      <dsp:nvSpPr>
        <dsp:cNvPr id="0" name=""/>
        <dsp:cNvSpPr/>
      </dsp:nvSpPr>
      <dsp:spPr>
        <a:xfrm>
          <a:off x="461579" y="1982779"/>
          <a:ext cx="9231586" cy="863183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528" tIns="0" rIns="2565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31F20"/>
            </a:buClr>
            <a:buSzPts val="1400"/>
            <a:buFont typeface="Times New Roman" panose="02020603050405020304" pitchFamily="18" charset="0"/>
            <a:buNone/>
          </a:pPr>
          <a:r>
            <a:rPr lang="uk-UA" sz="2000" kern="1200" dirty="0">
              <a:solidFill>
                <a:schemeClr val="tx1"/>
              </a:solidFill>
            </a:rPr>
            <a:t>багато закладів побудовані не як системи делегування повноважень, тому ієрархічне надання прав «зверху вниз» може не відповідати реаліям передавання повноважень «знизу вверх»;</a:t>
          </a:r>
        </a:p>
      </dsp:txBody>
      <dsp:txXfrm>
        <a:off x="503716" y="2024916"/>
        <a:ext cx="9147312" cy="778909"/>
      </dsp:txXfrm>
    </dsp:sp>
    <dsp:sp modelId="{7C3C6D06-40A1-4BD6-8F60-96216E8B9E15}">
      <dsp:nvSpPr>
        <dsp:cNvPr id="0" name=""/>
        <dsp:cNvSpPr/>
      </dsp:nvSpPr>
      <dsp:spPr>
        <a:xfrm>
          <a:off x="0" y="3663050"/>
          <a:ext cx="969554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160F2-C515-4685-99FC-8A18ED415A7F}">
      <dsp:nvSpPr>
        <dsp:cNvPr id="0" name=""/>
        <dsp:cNvSpPr/>
      </dsp:nvSpPr>
      <dsp:spPr>
        <a:xfrm>
          <a:off x="461579" y="3146922"/>
          <a:ext cx="9231586" cy="79656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528" tIns="0" rIns="2565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31F20"/>
            </a:buClr>
            <a:buSzPts val="1400"/>
            <a:buFont typeface="Times New Roman" panose="02020603050405020304" pitchFamily="18" charset="0"/>
            <a:buNone/>
          </a:pPr>
          <a:r>
            <a:rPr lang="uk-UA" sz="2000" kern="1200" dirty="0">
              <a:solidFill>
                <a:schemeClr val="tx1"/>
              </a:solidFill>
            </a:rPr>
            <a:t>заклади виходять за межі традиційної централізованої системи надання права на доступ, щоб заохочувати комерційних партнерів, колег чи студентів з інших заклад освіти тощо;</a:t>
          </a:r>
        </a:p>
      </dsp:txBody>
      <dsp:txXfrm>
        <a:off x="500464" y="3185807"/>
        <a:ext cx="9153816" cy="718797"/>
      </dsp:txXfrm>
    </dsp:sp>
    <dsp:sp modelId="{8B1D91F4-28C3-4AD0-9C8E-45127A25135A}">
      <dsp:nvSpPr>
        <dsp:cNvPr id="0" name=""/>
        <dsp:cNvSpPr/>
      </dsp:nvSpPr>
      <dsp:spPr>
        <a:xfrm>
          <a:off x="0" y="4809205"/>
          <a:ext cx="969554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ACD39-BDBE-4D94-9B8F-E6BF50155CF9}">
      <dsp:nvSpPr>
        <dsp:cNvPr id="0" name=""/>
        <dsp:cNvSpPr/>
      </dsp:nvSpPr>
      <dsp:spPr>
        <a:xfrm>
          <a:off x="461579" y="4244450"/>
          <a:ext cx="9231586" cy="84519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528" tIns="0" rIns="25652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31F20"/>
            </a:buClr>
            <a:buSzPts val="1400"/>
            <a:buFont typeface="Times New Roman" panose="02020603050405020304" pitchFamily="18" charset="0"/>
            <a:buNone/>
          </a:pPr>
          <a:r>
            <a:rPr lang="uk-UA" sz="2000" kern="1200" dirty="0">
              <a:solidFill>
                <a:schemeClr val="tx1"/>
              </a:solidFill>
            </a:rPr>
            <a:t>система має бути відкритою – як у плані доступу до системи, так і щодо ресурсів у її межах, з можливістю обмеження доступу на певному моменті – а не навпаки. </a:t>
          </a:r>
        </a:p>
      </dsp:txBody>
      <dsp:txXfrm>
        <a:off x="502838" y="4285709"/>
        <a:ext cx="9149068" cy="7626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6F6DA-AC20-407C-B923-B89259FC6E18}">
      <dsp:nvSpPr>
        <dsp:cNvPr id="0" name=""/>
        <dsp:cNvSpPr/>
      </dsp:nvSpPr>
      <dsp:spPr>
        <a:xfrm>
          <a:off x="0" y="0"/>
          <a:ext cx="42425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C8FD7-69B6-4424-B1D3-A7CEE4406055}">
      <dsp:nvSpPr>
        <dsp:cNvPr id="0" name=""/>
        <dsp:cNvSpPr/>
      </dsp:nvSpPr>
      <dsp:spPr>
        <a:xfrm>
          <a:off x="0" y="0"/>
          <a:ext cx="4242527" cy="3689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ставлення до можливості поділитися своїми матеріалам</a:t>
          </a:r>
        </a:p>
      </dsp:txBody>
      <dsp:txXfrm>
        <a:off x="0" y="0"/>
        <a:ext cx="4242527" cy="36892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4821E-1A65-49BE-A1A9-EFC3071E6144}">
      <dsp:nvSpPr>
        <dsp:cNvPr id="0" name=""/>
        <dsp:cNvSpPr/>
      </dsp:nvSpPr>
      <dsp:spPr>
        <a:xfrm>
          <a:off x="2061025" y="1819"/>
          <a:ext cx="5718635" cy="1010256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Учені мають бажання ділитися своїми матеріалами, якщо вони:</a:t>
          </a:r>
          <a:endParaRPr lang="uk-UA" sz="3100" kern="1200" dirty="0"/>
        </a:p>
      </dsp:txBody>
      <dsp:txXfrm>
        <a:off x="2090614" y="31408"/>
        <a:ext cx="5659457" cy="951078"/>
      </dsp:txXfrm>
    </dsp:sp>
    <dsp:sp modelId="{72624CEA-6B7B-482B-A9C4-397606A8E3D9}">
      <dsp:nvSpPr>
        <dsp:cNvPr id="0" name=""/>
        <dsp:cNvSpPr/>
      </dsp:nvSpPr>
      <dsp:spPr>
        <a:xfrm>
          <a:off x="2632889" y="1012075"/>
          <a:ext cx="571863" cy="757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7692"/>
              </a:lnTo>
              <a:lnTo>
                <a:pt x="571863" y="7576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A40E4-E092-4FDF-BE68-33A1B746440C}">
      <dsp:nvSpPr>
        <dsp:cNvPr id="0" name=""/>
        <dsp:cNvSpPr/>
      </dsp:nvSpPr>
      <dsp:spPr>
        <a:xfrm>
          <a:off x="3204752" y="1264639"/>
          <a:ext cx="4516846" cy="1010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захищені від позовів та правових санкцій</a:t>
          </a:r>
        </a:p>
      </dsp:txBody>
      <dsp:txXfrm>
        <a:off x="3234341" y="1294228"/>
        <a:ext cx="4457668" cy="951078"/>
      </dsp:txXfrm>
    </dsp:sp>
    <dsp:sp modelId="{8BC8E52C-59CF-400B-8510-D1A67A798390}">
      <dsp:nvSpPr>
        <dsp:cNvPr id="0" name=""/>
        <dsp:cNvSpPr/>
      </dsp:nvSpPr>
      <dsp:spPr>
        <a:xfrm>
          <a:off x="2632889" y="1012075"/>
          <a:ext cx="571863" cy="2020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512"/>
              </a:lnTo>
              <a:lnTo>
                <a:pt x="571863" y="2020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0C48C-C942-4D80-A899-129B0D8F79F4}">
      <dsp:nvSpPr>
        <dsp:cNvPr id="0" name=""/>
        <dsp:cNvSpPr/>
      </dsp:nvSpPr>
      <dsp:spPr>
        <a:xfrm>
          <a:off x="3204752" y="2527459"/>
          <a:ext cx="4516846" cy="1010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захищені від критиканства</a:t>
          </a:r>
        </a:p>
      </dsp:txBody>
      <dsp:txXfrm>
        <a:off x="3234341" y="2557048"/>
        <a:ext cx="4457668" cy="951078"/>
      </dsp:txXfrm>
    </dsp:sp>
    <dsp:sp modelId="{9B9E5D30-3565-4056-B511-BE0A42DB9E31}">
      <dsp:nvSpPr>
        <dsp:cNvPr id="0" name=""/>
        <dsp:cNvSpPr/>
      </dsp:nvSpPr>
      <dsp:spPr>
        <a:xfrm>
          <a:off x="2632889" y="1012075"/>
          <a:ext cx="571863" cy="3283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3332"/>
              </a:lnTo>
              <a:lnTo>
                <a:pt x="571863" y="32833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084D2-0515-4D11-8071-704FC3D8AEBE}">
      <dsp:nvSpPr>
        <dsp:cNvPr id="0" name=""/>
        <dsp:cNvSpPr/>
      </dsp:nvSpPr>
      <dsp:spPr>
        <a:xfrm>
          <a:off x="3204752" y="3790280"/>
          <a:ext cx="4516846" cy="1010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заохочуються робити це</a:t>
          </a:r>
          <a:endParaRPr lang="uk-UA" sz="2600" kern="1200" dirty="0"/>
        </a:p>
      </dsp:txBody>
      <dsp:txXfrm>
        <a:off x="3234341" y="3819869"/>
        <a:ext cx="4457668" cy="951078"/>
      </dsp:txXfrm>
    </dsp:sp>
    <dsp:sp modelId="{0989CE1A-71F4-4683-B7BA-2BEF4B23622E}">
      <dsp:nvSpPr>
        <dsp:cNvPr id="0" name=""/>
        <dsp:cNvSpPr/>
      </dsp:nvSpPr>
      <dsp:spPr>
        <a:xfrm>
          <a:off x="2632889" y="1012075"/>
          <a:ext cx="571863" cy="4546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6152"/>
              </a:lnTo>
              <a:lnTo>
                <a:pt x="571863" y="4546152"/>
              </a:lnTo>
            </a:path>
          </a:pathLst>
        </a:custGeom>
        <a:noFill/>
        <a:ln w="28575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43285-AD35-4D94-84B2-64CF6041B5DC}">
      <dsp:nvSpPr>
        <dsp:cNvPr id="0" name=""/>
        <dsp:cNvSpPr/>
      </dsp:nvSpPr>
      <dsp:spPr>
        <a:xfrm>
          <a:off x="3204752" y="5053100"/>
          <a:ext cx="4516846" cy="1010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/>
            <a:t>у такий спосіб розвивають і розширюють свою дисципліну</a:t>
          </a:r>
          <a:endParaRPr lang="uk-UA" sz="2600" kern="1200" dirty="0"/>
        </a:p>
      </dsp:txBody>
      <dsp:txXfrm>
        <a:off x="3234341" y="5082689"/>
        <a:ext cx="4457668" cy="9510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1A08C-0AF5-4E36-A1B9-ED2121EE040F}">
      <dsp:nvSpPr>
        <dsp:cNvPr id="0" name=""/>
        <dsp:cNvSpPr/>
      </dsp:nvSpPr>
      <dsp:spPr>
        <a:xfrm>
          <a:off x="1732277" y="1033"/>
          <a:ext cx="4663445" cy="74711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tx1"/>
              </a:solidFill>
            </a:rPr>
            <a:t>Засади сучасної цифрової культури співучасті</a:t>
          </a:r>
        </a:p>
      </dsp:txBody>
      <dsp:txXfrm>
        <a:off x="1754159" y="22915"/>
        <a:ext cx="4619681" cy="703353"/>
      </dsp:txXfrm>
    </dsp:sp>
    <dsp:sp modelId="{458D0B88-99C5-47A7-B724-4A95DF98457E}">
      <dsp:nvSpPr>
        <dsp:cNvPr id="0" name=""/>
        <dsp:cNvSpPr/>
      </dsp:nvSpPr>
      <dsp:spPr>
        <a:xfrm>
          <a:off x="2198621" y="748150"/>
          <a:ext cx="466344" cy="560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37"/>
              </a:lnTo>
              <a:lnTo>
                <a:pt x="466344" y="5603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BF8356-0FCE-4B16-85A4-EE5CB76BC30A}">
      <dsp:nvSpPr>
        <dsp:cNvPr id="0" name=""/>
        <dsp:cNvSpPr/>
      </dsp:nvSpPr>
      <dsp:spPr>
        <a:xfrm>
          <a:off x="2664966" y="934930"/>
          <a:ext cx="3486909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низькі бар’єри для висловлення своєї думки та участі у діяльності</a:t>
          </a:r>
        </a:p>
      </dsp:txBody>
      <dsp:txXfrm>
        <a:off x="2686848" y="956812"/>
        <a:ext cx="3443145" cy="703353"/>
      </dsp:txXfrm>
    </dsp:sp>
    <dsp:sp modelId="{E9868C7C-FDB7-43D0-87A0-622C4E0A8A0F}">
      <dsp:nvSpPr>
        <dsp:cNvPr id="0" name=""/>
        <dsp:cNvSpPr/>
      </dsp:nvSpPr>
      <dsp:spPr>
        <a:xfrm>
          <a:off x="2198621" y="748150"/>
          <a:ext cx="466344" cy="1494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234"/>
              </a:lnTo>
              <a:lnTo>
                <a:pt x="466344" y="1494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3F6C35-1B89-49C2-87E3-82CF830C6A19}">
      <dsp:nvSpPr>
        <dsp:cNvPr id="0" name=""/>
        <dsp:cNvSpPr/>
      </dsp:nvSpPr>
      <dsp:spPr>
        <a:xfrm>
          <a:off x="2664966" y="1868826"/>
          <a:ext cx="3486909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сильну підтримку у процесі створення та розподілення знань</a:t>
          </a:r>
        </a:p>
      </dsp:txBody>
      <dsp:txXfrm>
        <a:off x="2686848" y="1890708"/>
        <a:ext cx="3443145" cy="703353"/>
      </dsp:txXfrm>
    </dsp:sp>
    <dsp:sp modelId="{1FBF335E-0486-4C86-92AD-B401CEE7B11B}">
      <dsp:nvSpPr>
        <dsp:cNvPr id="0" name=""/>
        <dsp:cNvSpPr/>
      </dsp:nvSpPr>
      <dsp:spPr>
        <a:xfrm>
          <a:off x="2198621" y="748150"/>
          <a:ext cx="466344" cy="2428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130"/>
              </a:lnTo>
              <a:lnTo>
                <a:pt x="466344" y="24281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2C90B-BEA0-4C2F-8C28-B7A2BE18B8A3}">
      <dsp:nvSpPr>
        <dsp:cNvPr id="0" name=""/>
        <dsp:cNvSpPr/>
      </dsp:nvSpPr>
      <dsp:spPr>
        <a:xfrm>
          <a:off x="2664966" y="2802723"/>
          <a:ext cx="3486909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неофіційне наставництво</a:t>
          </a:r>
          <a:endParaRPr lang="uk-UA" sz="1800" kern="1200" dirty="0"/>
        </a:p>
      </dsp:txBody>
      <dsp:txXfrm>
        <a:off x="2686848" y="2824605"/>
        <a:ext cx="3443145" cy="703353"/>
      </dsp:txXfrm>
    </dsp:sp>
    <dsp:sp modelId="{1B27D918-BEEF-477C-95DE-EE3155461F5B}">
      <dsp:nvSpPr>
        <dsp:cNvPr id="0" name=""/>
        <dsp:cNvSpPr/>
      </dsp:nvSpPr>
      <dsp:spPr>
        <a:xfrm>
          <a:off x="2198621" y="748150"/>
          <a:ext cx="466344" cy="3362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2027"/>
              </a:lnTo>
              <a:lnTo>
                <a:pt x="466344" y="336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C7596-860C-47F0-B3B2-C55E8E0DC39D}">
      <dsp:nvSpPr>
        <dsp:cNvPr id="0" name=""/>
        <dsp:cNvSpPr/>
      </dsp:nvSpPr>
      <dsp:spPr>
        <a:xfrm>
          <a:off x="2664966" y="3736619"/>
          <a:ext cx="3486909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середовище, де учасники вірять у цінність свого внеску</a:t>
          </a:r>
        </a:p>
      </dsp:txBody>
      <dsp:txXfrm>
        <a:off x="2686848" y="3758501"/>
        <a:ext cx="3443145" cy="703353"/>
      </dsp:txXfrm>
    </dsp:sp>
    <dsp:sp modelId="{EEB90BE6-F98C-4A48-9DB4-1890FC251209}">
      <dsp:nvSpPr>
        <dsp:cNvPr id="0" name=""/>
        <dsp:cNvSpPr/>
      </dsp:nvSpPr>
      <dsp:spPr>
        <a:xfrm>
          <a:off x="2198621" y="748150"/>
          <a:ext cx="466344" cy="4295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5923"/>
              </a:lnTo>
              <a:lnTo>
                <a:pt x="466344" y="429592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D3D22-1C8A-4CAB-92CD-40D18C0FC562}">
      <dsp:nvSpPr>
        <dsp:cNvPr id="0" name=""/>
        <dsp:cNvSpPr/>
      </dsp:nvSpPr>
      <dsp:spPr>
        <a:xfrm>
          <a:off x="2664966" y="4670516"/>
          <a:ext cx="3486909" cy="747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зв’язок з іншими людьми</a:t>
          </a:r>
          <a:endParaRPr lang="uk-UA" sz="1800" kern="1200" dirty="0"/>
        </a:p>
      </dsp:txBody>
      <dsp:txXfrm>
        <a:off x="2686848" y="4692398"/>
        <a:ext cx="3443145" cy="7033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366BE-2D70-4E2F-A3C0-637EFC7966C9}">
      <dsp:nvSpPr>
        <dsp:cNvPr id="0" name=""/>
        <dsp:cNvSpPr/>
      </dsp:nvSpPr>
      <dsp:spPr>
        <a:xfrm>
          <a:off x="1015724" y="4134"/>
          <a:ext cx="6096550" cy="1139031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 dirty="0">
              <a:solidFill>
                <a:schemeClr val="tx1"/>
              </a:solidFill>
            </a:rPr>
            <a:t>ВІДМІННОСТІ, ЯКІ РОЗДІЛЯЮТЬ СФЕРИ ДІЯЛЬНОСТІ</a:t>
          </a:r>
        </a:p>
      </dsp:txBody>
      <dsp:txXfrm>
        <a:off x="1049085" y="37495"/>
        <a:ext cx="6029828" cy="1072309"/>
      </dsp:txXfrm>
    </dsp:sp>
    <dsp:sp modelId="{73A27F5A-F530-49DC-8602-E0909A3BCFAE}">
      <dsp:nvSpPr>
        <dsp:cNvPr id="0" name=""/>
        <dsp:cNvSpPr/>
      </dsp:nvSpPr>
      <dsp:spPr>
        <a:xfrm>
          <a:off x="1625379" y="1143165"/>
          <a:ext cx="609655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609655" y="8542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2B6A9-7CAA-4469-BEEE-758C868F209B}">
      <dsp:nvSpPr>
        <dsp:cNvPr id="0" name=""/>
        <dsp:cNvSpPr/>
      </dsp:nvSpPr>
      <dsp:spPr>
        <a:xfrm>
          <a:off x="2235034" y="1427923"/>
          <a:ext cx="4320008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відкрите знання розбудовуватиметься завдяки розподіленому керівництву і широкому колу учасників, а не завдяки обмеженому колу експертів</a:t>
          </a:r>
        </a:p>
      </dsp:txBody>
      <dsp:txXfrm>
        <a:off x="2268395" y="1461284"/>
        <a:ext cx="4253286" cy="1072309"/>
      </dsp:txXfrm>
    </dsp:sp>
    <dsp:sp modelId="{5985F409-B60E-446F-AAC0-0E594D1662D2}">
      <dsp:nvSpPr>
        <dsp:cNvPr id="0" name=""/>
        <dsp:cNvSpPr/>
      </dsp:nvSpPr>
      <dsp:spPr>
        <a:xfrm>
          <a:off x="1625379" y="1143165"/>
          <a:ext cx="609655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609655" y="2278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EA399-2045-413C-AF3C-6F900C5CEE0A}">
      <dsp:nvSpPr>
        <dsp:cNvPr id="0" name=""/>
        <dsp:cNvSpPr/>
      </dsp:nvSpPr>
      <dsp:spPr>
        <a:xfrm>
          <a:off x="2235034" y="2851712"/>
          <a:ext cx="4320008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ключовим фактором є співпраця</a:t>
          </a:r>
        </a:p>
      </dsp:txBody>
      <dsp:txXfrm>
        <a:off x="2268395" y="2885073"/>
        <a:ext cx="4253286" cy="1072309"/>
      </dsp:txXfrm>
    </dsp:sp>
    <dsp:sp modelId="{B41A9ADA-B329-4302-A501-F46AA9ECF7AD}">
      <dsp:nvSpPr>
        <dsp:cNvPr id="0" name=""/>
        <dsp:cNvSpPr/>
      </dsp:nvSpPr>
      <dsp:spPr>
        <a:xfrm>
          <a:off x="1625379" y="1143165"/>
          <a:ext cx="609655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609655" y="3701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C7021-1ED5-4FBC-9C61-798040F00C20}">
      <dsp:nvSpPr>
        <dsp:cNvPr id="0" name=""/>
        <dsp:cNvSpPr/>
      </dsp:nvSpPr>
      <dsp:spPr>
        <a:xfrm>
          <a:off x="2235034" y="4275501"/>
          <a:ext cx="4320008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змінити підходи до перевірки якості знань</a:t>
          </a:r>
          <a:endParaRPr lang="uk-UA" sz="2000" kern="1200" dirty="0"/>
        </a:p>
      </dsp:txBody>
      <dsp:txXfrm>
        <a:off x="2268395" y="4308862"/>
        <a:ext cx="4253286" cy="1072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95BE2-F288-4E57-B63A-9FDC7F18D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D83BD87-F93B-4446-935C-9733C39C1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EBB40-A606-4D6A-A69C-B8492D68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5CD74D-089C-47BC-9BBF-4871E747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06B116-46EB-4F1A-A850-04BD129C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648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8F9C0-FB53-4A52-AA32-26A301C7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769950-D7AE-49AF-83F2-687B8F1BB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01F47C-B104-485A-8A6F-C9EFD75C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3D712A0-EA05-40F3-B41F-E919FFC5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2F0195-79B5-467F-974A-181A0BD3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10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DF0A08-F126-466D-ADD4-EBDB2FB45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875C72-23ED-4CFA-9ECC-DF86BE87E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9424A5-3911-4579-81AE-8D82C572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E724CF-C487-4816-88C3-7A11BE73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09DD74-3AE8-4F5A-B191-8E82ABB4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361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A1271-6608-4673-9D73-52D7229D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1C3B2B-B4D2-4585-8D52-1226582E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F35474-2FE9-4E15-A0C0-A74F9ABB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B06695-D172-414E-80C0-A4C64B5B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D0052C-61C2-4D4F-964E-8A51D3DE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73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D7632-71BD-43AF-8EBF-4E286A9A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0CA851-0D5E-468A-97F8-0C7901F42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401D40-09A2-4EA2-844E-260888A5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1BA8D9-27BC-4FF6-A07A-BCC3B7D0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8A6EA-DC5A-4C4C-B33D-CA985679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176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7F441-417A-404A-A4EB-BA3C141B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8BF617-84C7-4C1E-B17A-3444EEC37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E0A27E-C422-4EC5-829A-EBE78BBD1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4CCD2A-63A2-4E46-8043-5644DBA0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1AF020-4B22-466D-A1DB-CF55ECD4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B64D1-D46E-454D-BCC5-A878A46B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678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A3813-6A6B-4AFA-B40E-7C45EEA3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33A942-246F-400D-AA08-7174BFFC7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2A5CB86-B40A-4649-9C7A-51869F2BD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5D212F9-41B1-4F59-ACAD-DBC226539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A05932-3ACD-4156-9880-99A0DE858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B18C3B-6E4D-4489-B7AE-40B75789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14C2BB9-B73D-4BB2-AC0D-97967B60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15BD73B-F6C0-4B8E-B739-1C8F3CA1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350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43C2D-B63A-43F2-84D6-CEB630A2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0485317-AEF8-4668-922B-884F0DC42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1B73B41-7328-4FD2-AA2A-BDB5DFE4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3980202-CBBA-4377-B32D-5FF263A7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8D68E-60FD-4D89-B71A-632D5C673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D02EC5B-E354-4BDB-8016-D6DB72DB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BF67E20-1E35-4FED-93F6-113490EB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621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0F5D9-50D2-4832-A426-85A2441A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C85003-4ECF-4033-A08D-58083C56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769E98-57F7-4461-B0FA-2AE54A754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FFFA352-4504-42F8-B2EE-7115953E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E345C9B-A121-4B6C-8F73-718AE11F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FE1C7A-09C3-44B8-A72D-A6B62A74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926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C32C7-9AF3-415C-8360-CE2F0585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0B9E294-B6F2-48D7-A87C-6CCF520B0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D9C99DF-69F7-4040-978C-ADB60F252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7F61AB-D4BD-4A3C-ABD8-E07C2867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8A7F1F9-A118-45EE-AEDC-F950B1D0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D8B7B2-D412-4EB1-96A7-1A0B7EC8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869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CBF8D93-42E7-412E-AE09-8F0597C6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5DFA8A4-F061-4A44-8452-EACB5CB4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2E185C-6CB6-42D0-A35B-34FF10A79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6382A-BF9C-4EA8-BD1F-F6C64971F0CE}" type="datetimeFigureOut">
              <a:rPr lang="uk-UA" smtClean="0"/>
              <a:t>03.02.2022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12A7A6-660D-492A-B994-F27D10700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0315F-B9DB-470C-B4CD-8CEB8094A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C667-7231-40F8-8BC7-EEE3ECCE9A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29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gif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openhub.net/p/bodington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eblearn.ox.ac.uk/" TargetMode="External"/><Relationship Id="rId4" Type="http://schemas.openxmlformats.org/officeDocument/2006/relationships/image" Target="../media/image25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://www.jisc.ac.uk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.png"/><Relationship Id="rId7" Type="http://schemas.openxmlformats.org/officeDocument/2006/relationships/diagramData" Target="../diagrams/data6.xml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diagramDrawing" Target="../diagrams/drawing6.xml"/><Relationship Id="rId5" Type="http://schemas.openxmlformats.org/officeDocument/2006/relationships/image" Target="../media/image29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8.png"/><Relationship Id="rId9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kailms.org/" TargetMode="External"/><Relationship Id="rId4" Type="http://schemas.openxmlformats.org/officeDocument/2006/relationships/image" Target="../media/image33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" TargetMode="External"/><Relationship Id="rId4" Type="http://schemas.openxmlformats.org/officeDocument/2006/relationships/image" Target="../media/image3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cmixter.org/" TargetMode="External"/><Relationship Id="rId4" Type="http://schemas.openxmlformats.org/officeDocument/2006/relationships/image" Target="../media/image35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mp"/><Relationship Id="rId4" Type="http://schemas.openxmlformats.org/officeDocument/2006/relationships/hyperlink" Target="https://acawiki.org/Hom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7.tmp"/><Relationship Id="rId7" Type="http://schemas.openxmlformats.org/officeDocument/2006/relationships/hyperlink" Target="https://www.sakailm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hyperlink" Target="https://httpd.apache.org/" TargetMode="External"/><Relationship Id="rId9" Type="http://schemas.openxmlformats.org/officeDocument/2006/relationships/hyperlink" Target="https://www.kuali.co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p2pu.org/en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org/details/opencontentalliance" TargetMode="External"/><Relationship Id="rId4" Type="http://schemas.openxmlformats.org/officeDocument/2006/relationships/image" Target="../media/image42.tm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index.htm" TargetMode="External"/><Relationship Id="rId7" Type="http://schemas.openxmlformats.org/officeDocument/2006/relationships/hyperlink" Target="https://www.connexions-project.eu/" TargetMode="External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nnexions-project.eu/" TargetMode="External"/><Relationship Id="rId5" Type="http://schemas.openxmlformats.org/officeDocument/2006/relationships/image" Target="../media/image19.tm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15370A-4348-47AF-A45E-AB889021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170" y="3578904"/>
            <a:ext cx="6429829" cy="33061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DEB-F8CB-4CB8-A465-0390C6B43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6" name="Рисунок 5" descr="Зображення, що містить чоловік, особа, одяг, костюм&#10;&#10;Автоматично згенерований опис">
            <a:extLst>
              <a:ext uri="{FF2B5EF4-FFF2-40B4-BE49-F238E27FC236}">
                <a16:creationId xmlns:a16="http://schemas.microsoft.com/office/drawing/2014/main" id="{E78D6B21-310B-4933-9E97-699E8CC9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67" y="4545623"/>
            <a:ext cx="2933959" cy="2294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B8704-4ED4-46E2-B4CD-48E738F9C643}"/>
              </a:ext>
            </a:extLst>
          </p:cNvPr>
          <p:cNvSpPr txBox="1"/>
          <p:nvPr/>
        </p:nvSpPr>
        <p:spPr>
          <a:xfrm>
            <a:off x="2467429" y="1355144"/>
            <a:ext cx="79277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ВІДКРИТА ОСВІТА НА СУЧАСНОМУ ЕТАПІ: СУТНІСТЬ, ІДЕЇ ТА ГОЛОВНІ ТЕНДЕНЦІЇ</a:t>
            </a:r>
            <a:endParaRPr lang="uk-UA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5F316-9B63-4BB1-A509-D7B9B5B7B342}"/>
              </a:ext>
            </a:extLst>
          </p:cNvPr>
          <p:cNvSpPr txBox="1"/>
          <p:nvPr/>
        </p:nvSpPr>
        <p:spPr>
          <a:xfrm>
            <a:off x="4920343" y="3167390"/>
            <a:ext cx="323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33A3B-94BA-4F42-A290-56F1A4413EB0}"/>
              </a:ext>
            </a:extLst>
          </p:cNvPr>
          <p:cNvSpPr txBox="1"/>
          <p:nvPr/>
        </p:nvSpPr>
        <p:spPr>
          <a:xfrm>
            <a:off x="2024743" y="5692676"/>
            <a:ext cx="45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педагогічних наук, доцент кафедри ВОСІКТ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Касьян С.П.</a:t>
            </a:r>
          </a:p>
        </p:txBody>
      </p:sp>
    </p:spTree>
    <p:extLst>
      <p:ext uri="{BB962C8B-B14F-4D97-AF65-F5344CB8AC3E}">
        <p14:creationId xmlns:p14="http://schemas.microsoft.com/office/powerpoint/2010/main" val="1777778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A07EE3-D6AD-461A-972F-48E646A9A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121F8AF-ECEB-4827-BBD0-2E2E9E49F449}"/>
              </a:ext>
            </a:extLst>
          </p:cNvPr>
          <p:cNvSpPr/>
          <p:nvPr/>
        </p:nvSpPr>
        <p:spPr>
          <a:xfrm>
            <a:off x="3380865" y="199463"/>
            <a:ext cx="5430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ВІДКРИТА ОСВІТА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7B1C8-E9A0-4980-A9D6-D6E96B6F707A}"/>
              </a:ext>
            </a:extLst>
          </p:cNvPr>
          <p:cNvSpPr txBox="1"/>
          <p:nvPr/>
        </p:nvSpPr>
        <p:spPr>
          <a:xfrm>
            <a:off x="4620490" y="1037895"/>
            <a:ext cx="29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/>
              <a:t>колаборації</a:t>
            </a:r>
            <a:endParaRPr lang="uk-UA" sz="3600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FDB7CA6-271C-4126-BA8D-BE66E4D79E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145316"/>
              </p:ext>
            </p:extLst>
          </p:nvPr>
        </p:nvGraphicFramePr>
        <p:xfrm>
          <a:off x="1951181" y="1622779"/>
          <a:ext cx="9416473" cy="4900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4425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58FCB1-390A-4BD3-8286-F7D4110B7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75" y="18271"/>
            <a:ext cx="7204849" cy="72048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D4369-219A-4D21-920B-A2BDB5D25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C9BB720-2350-474A-8165-0C6B58FC745B}"/>
              </a:ext>
            </a:extLst>
          </p:cNvPr>
          <p:cNvSpPr/>
          <p:nvPr/>
        </p:nvSpPr>
        <p:spPr>
          <a:xfrm>
            <a:off x="3670425" y="661128"/>
            <a:ext cx="5430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ВІДКРИТА ОСВІТА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74C22-2819-4C26-91E0-03C638B5C0A8}"/>
              </a:ext>
            </a:extLst>
          </p:cNvPr>
          <p:cNvSpPr txBox="1"/>
          <p:nvPr/>
        </p:nvSpPr>
        <p:spPr>
          <a:xfrm>
            <a:off x="3337560" y="1842254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ЦІННОСТІ КОЛЕКТИВНОЇ ОСВІТИ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EC9EB-2CF4-4F60-B4E2-2F1C2662F6F0}"/>
              </a:ext>
            </a:extLst>
          </p:cNvPr>
          <p:cNvSpPr txBox="1"/>
          <p:nvPr/>
        </p:nvSpPr>
        <p:spPr>
          <a:xfrm>
            <a:off x="1676400" y="3177268"/>
            <a:ext cx="93878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ключовим принципом відкритої освіти є те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</a:t>
            </a:r>
            <a:r>
              <a:rPr lang="uk-UA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освіту можна покращити за рахунок зростання доступності освітніх ресурсів і засобів та використання колективного теоретичного і практичного розуму освітньої спільноти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58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3C8631-F805-4ED7-9637-78A47708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іграшка, векторна графіка&#10;&#10;Автоматично згенерований опис">
            <a:extLst>
              <a:ext uri="{FF2B5EF4-FFF2-40B4-BE49-F238E27FC236}">
                <a16:creationId xmlns:a16="http://schemas.microsoft.com/office/drawing/2014/main" id="{12314EE3-5B59-44F2-AC7F-9D3CBDC28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7" y="3626271"/>
            <a:ext cx="5784851" cy="2193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88E11-2E0C-41A6-B170-DA735DDB321F}"/>
              </a:ext>
            </a:extLst>
          </p:cNvPr>
          <p:cNvSpPr txBox="1"/>
          <p:nvPr/>
        </p:nvSpPr>
        <p:spPr>
          <a:xfrm>
            <a:off x="2685144" y="329886"/>
            <a:ext cx="556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LMS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4A319C1-92A3-487F-8675-DC0F734CF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785279"/>
              </p:ext>
            </p:extLst>
          </p:nvPr>
        </p:nvGraphicFramePr>
        <p:xfrm>
          <a:off x="3994327" y="1638419"/>
          <a:ext cx="7700737" cy="397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861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26009-161E-485A-AC1C-E0225EAC7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E417293-1910-4C82-9B71-FC57BCD96F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94769"/>
              </p:ext>
            </p:extLst>
          </p:nvPr>
        </p:nvGraphicFramePr>
        <p:xfrm>
          <a:off x="2735942" y="381000"/>
          <a:ext cx="8984343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E8AC99C-C33C-4CEA-9F02-CB698BF8EFFB}"/>
              </a:ext>
            </a:extLst>
          </p:cNvPr>
          <p:cNvSpPr txBox="1"/>
          <p:nvPr/>
        </p:nvSpPr>
        <p:spPr>
          <a:xfrm>
            <a:off x="5519056" y="2484513"/>
            <a:ext cx="34181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РОЛІ ПРАЦІВНИКІВ УНІВЕРСИТЕТІ</a:t>
            </a:r>
            <a:endParaRPr lang="uk-UA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9CB1FF-B2AC-42E9-8E0E-C02545B31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45" y="1303985"/>
            <a:ext cx="4639322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3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F307E-D55E-4F28-AE9E-4E8F147E7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4" y="2378454"/>
            <a:ext cx="6096001" cy="245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2F258-1992-47E0-AB20-A1EA8F01A2E5}"/>
              </a:ext>
            </a:extLst>
          </p:cNvPr>
          <p:cNvSpPr txBox="1"/>
          <p:nvPr/>
        </p:nvSpPr>
        <p:spPr>
          <a:xfrm>
            <a:off x="707572" y="2055288"/>
            <a:ext cx="6117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Bodington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LMS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D371F0-89AE-4290-8500-64B5738B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8B893C-F92B-4F00-B25D-FE321898892E}"/>
              </a:ext>
            </a:extLst>
          </p:cNvPr>
          <p:cNvSpPr txBox="1"/>
          <p:nvPr/>
        </p:nvSpPr>
        <p:spPr>
          <a:xfrm>
            <a:off x="295728" y="2701619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це безкоштовна система віртуального навчання/управління навчанням із відкритим вихідним кодом, яка використовується в університетах та коледжах по всьому світу. Проект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Bodington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uk-UA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існує для того, щоб забезпечити середовище з відкритим кодом для підтримки навчання, викладання та досліджень. Він особливо підходить для складних,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багатодисциплінарних</a:t>
            </a:r>
            <a:r>
              <a:rPr lang="uk-UA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і великих організацій, а також для </a:t>
            </a:r>
            <a:r>
              <a:rPr lang="uk-UA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міжінституційної</a:t>
            </a:r>
            <a:r>
              <a:rPr lang="uk-UA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співпраці. Він забезпечує контрольований доступ за допомогою відкритих стандартів.</a:t>
            </a:r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E60AF-348D-43E0-BE8A-5506156FAC2B}"/>
              </a:ext>
            </a:extLst>
          </p:cNvPr>
          <p:cNvSpPr txBox="1"/>
          <p:nvPr/>
        </p:nvSpPr>
        <p:spPr>
          <a:xfrm>
            <a:off x="5007428" y="661128"/>
            <a:ext cx="6284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hlinkClick r:id="rId4"/>
              </a:rPr>
              <a:t>https://www.openhub.net/p/bodington</a:t>
            </a:r>
            <a:endParaRPr lang="uk-UA" sz="2800" b="1" dirty="0"/>
          </a:p>
        </p:txBody>
      </p:sp>
      <p:pic>
        <p:nvPicPr>
          <p:cNvPr id="13" name="Рисунок 12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C4FA5918-A665-4B9F-AC64-56FEB32EB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036" y="515403"/>
            <a:ext cx="1980964" cy="18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11D99A-DFBD-4558-BC98-2DF2035B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EBB07-98E3-4FBF-A1C1-D5D63A1E5E12}"/>
              </a:ext>
            </a:extLst>
          </p:cNvPr>
          <p:cNvSpPr txBox="1"/>
          <p:nvPr/>
        </p:nvSpPr>
        <p:spPr>
          <a:xfrm>
            <a:off x="2659380" y="402048"/>
            <a:ext cx="6873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 BODINGTON: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B08449E-E82E-4CB1-B5A1-9B71BD16D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4351360"/>
              </p:ext>
            </p:extLst>
          </p:nvPr>
        </p:nvGraphicFramePr>
        <p:xfrm>
          <a:off x="1538513" y="1051557"/>
          <a:ext cx="9695543" cy="5404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1A9673-44CA-49A2-A454-CA6796135A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06" y="303890"/>
            <a:ext cx="2591162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1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1C0FE3-08D3-4B58-B6F8-750FB406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5" name="Рисунок 4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E1791277-60D4-40A9-9D92-9F347DB6E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23" y="135383"/>
            <a:ext cx="1980964" cy="1863050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, знімок екран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45643302-9B27-42E9-97CD-2F357A3B5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08" y="2242566"/>
            <a:ext cx="7182279" cy="3055149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6569490C-2F2E-40E7-9A00-594D4E7495E5}"/>
              </a:ext>
            </a:extLst>
          </p:cNvPr>
          <p:cNvSpPr txBox="1"/>
          <p:nvPr/>
        </p:nvSpPr>
        <p:spPr>
          <a:xfrm>
            <a:off x="6749142" y="3995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www.weblearn.ox.ac.uk</a:t>
            </a:r>
            <a:endParaRPr lang="uk-UA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F7EE5-EF3C-43FC-97A8-1B658AC29A2C}"/>
              </a:ext>
            </a:extLst>
          </p:cNvPr>
          <p:cNvSpPr txBox="1"/>
          <p:nvPr/>
        </p:nvSpPr>
        <p:spPr>
          <a:xfrm>
            <a:off x="224972" y="2646755"/>
            <a:ext cx="44486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Оксфордська </a:t>
            </a:r>
            <a:r>
              <a:rPr lang="uk-UA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версіф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Bodington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just"/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 є можливість шукати та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дослiджувати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аж поки не дійдете до якоїсь закритої зони.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194831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6FAEE2-8A81-48E1-A508-41BE3FB3D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FEF301-8984-4546-ADB5-89512DEE7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71" y="1082629"/>
            <a:ext cx="7459116" cy="5210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134A62-9551-47C3-A6A2-B4470527AAAF}"/>
              </a:ext>
            </a:extLst>
          </p:cNvPr>
          <p:cNvSpPr txBox="1"/>
          <p:nvPr/>
        </p:nvSpPr>
        <p:spPr>
          <a:xfrm>
            <a:off x="6313714" y="2917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http://www.jisc.ac.uk/</a:t>
            </a:r>
            <a:endParaRPr lang="uk-UA" sz="2400" b="1" dirty="0"/>
          </a:p>
        </p:txBody>
      </p:sp>
      <p:pic>
        <p:nvPicPr>
          <p:cNvPr id="11" name="Рисунок 10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ED78250E-B3AE-4787-BE59-3599AF310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43" y="151104"/>
            <a:ext cx="1980964" cy="1863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E8C980-9453-4E13-9A59-BFFDE964EF13}"/>
              </a:ext>
            </a:extLst>
          </p:cNvPr>
          <p:cNvSpPr txBox="1"/>
          <p:nvPr/>
        </p:nvSpPr>
        <p:spPr>
          <a:xfrm>
            <a:off x="599627" y="3429000"/>
            <a:ext cx="36663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Платформа для поширення найкращого досвіду і матеріалів</a:t>
            </a:r>
            <a:endParaRPr lang="uk-UA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D3F45F-5852-43A6-98EA-6AC577CEB39A}"/>
              </a:ext>
            </a:extLst>
          </p:cNvPr>
          <p:cNvSpPr txBox="1"/>
          <p:nvPr/>
        </p:nvSpPr>
        <p:spPr>
          <a:xfrm>
            <a:off x="267070" y="2086518"/>
            <a:ext cx="3998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Design</a:t>
            </a: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Learning</a:t>
            </a: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Programme</a:t>
            </a:r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047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векторна графіка&#10;&#10;Автоматично згенерований опис">
            <a:extLst>
              <a:ext uri="{FF2B5EF4-FFF2-40B4-BE49-F238E27FC236}">
                <a16:creationId xmlns:a16="http://schemas.microsoft.com/office/drawing/2014/main" id="{B6F4DBBE-08F0-4697-A402-F5331B525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4765">
            <a:off x="6551424" y="591126"/>
            <a:ext cx="4842544" cy="51834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90CA6-DB53-488D-9F09-8A5BC2F83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8" name="Рисунок 7" descr="Зображення, що містить надворі, будівля&#10;&#10;Автоматично згенерований опис">
            <a:extLst>
              <a:ext uri="{FF2B5EF4-FFF2-40B4-BE49-F238E27FC236}">
                <a16:creationId xmlns:a16="http://schemas.microsoft.com/office/drawing/2014/main" id="{E778B900-CF41-421A-9F95-9A2A5911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071">
            <a:off x="8298716" y="2429934"/>
            <a:ext cx="1149197" cy="596986"/>
          </a:xfrm>
          <a:prstGeom prst="rect">
            <a:avLst/>
          </a:prstGeom>
        </p:spPr>
      </p:pic>
      <p:pic>
        <p:nvPicPr>
          <p:cNvPr id="10" name="Рисунок 9" descr="Зображення, що містить будівля, дорога, надворі, вулиця&#10;&#10;Автоматично згенерований опис">
            <a:extLst>
              <a:ext uri="{FF2B5EF4-FFF2-40B4-BE49-F238E27FC236}">
                <a16:creationId xmlns:a16="http://schemas.microsoft.com/office/drawing/2014/main" id="{166F2EF8-20F6-4C89-AF35-D5F129C0D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0498">
            <a:off x="9336740" y="2689819"/>
            <a:ext cx="1047147" cy="581748"/>
          </a:xfrm>
          <a:prstGeom prst="rect">
            <a:avLst/>
          </a:prstGeom>
        </p:spPr>
      </p:pic>
      <p:pic>
        <p:nvPicPr>
          <p:cNvPr id="12" name="Рисунок 11" descr="Зображення, що містить трава, надворі, будівля, адміністративна будівля&#10;&#10;Автоматично згенерований опис">
            <a:extLst>
              <a:ext uri="{FF2B5EF4-FFF2-40B4-BE49-F238E27FC236}">
                <a16:creationId xmlns:a16="http://schemas.microsoft.com/office/drawing/2014/main" id="{5D96559D-F8DB-497A-9B4D-3D0173DAA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5225">
            <a:off x="8376358" y="3277472"/>
            <a:ext cx="1192677" cy="619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C906AD-2195-4D81-8387-EA7759C61472}"/>
              </a:ext>
            </a:extLst>
          </p:cNvPr>
          <p:cNvSpPr txBox="1"/>
          <p:nvPr/>
        </p:nvSpPr>
        <p:spPr>
          <a:xfrm>
            <a:off x="1873315" y="253522"/>
            <a:ext cx="51833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Дослідження, щодо ставлення до відкриття доступу та обміну своїми матеріалами 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B94032-E738-44AA-AAD9-2CA198D789AF}"/>
              </a:ext>
            </a:extLst>
          </p:cNvPr>
          <p:cNvSpPr txBox="1"/>
          <p:nvPr/>
        </p:nvSpPr>
        <p:spPr>
          <a:xfrm>
            <a:off x="1095523" y="179619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Оксфорда, Університет Оксфорд-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Брукс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Лейстерського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унiверситету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sz="2000" dirty="0"/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5989A33D-F774-482E-8D5B-1AEAC28FD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0742460"/>
              </p:ext>
            </p:extLst>
          </p:nvPr>
        </p:nvGraphicFramePr>
        <p:xfrm>
          <a:off x="2673460" y="3298958"/>
          <a:ext cx="4242527" cy="368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7CFDD0-EC6B-4B0A-B488-82CEF817D7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" y="3298958"/>
            <a:ext cx="1411229" cy="151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0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C0B76B-8853-4714-BEA9-A17B8A9D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D95DFAC-6A39-4488-AFA7-4A0633EE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064033"/>
              </p:ext>
            </p:extLst>
          </p:nvPr>
        </p:nvGraphicFramePr>
        <p:xfrm>
          <a:off x="2917369" y="537029"/>
          <a:ext cx="9840687" cy="606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Зображення, що містить текст, векторна графіка&#10;&#10;Автоматично згенерований опис">
            <a:extLst>
              <a:ext uri="{FF2B5EF4-FFF2-40B4-BE49-F238E27FC236}">
                <a16:creationId xmlns:a16="http://schemas.microsoft.com/office/drawing/2014/main" id="{43662CE6-8CE1-4707-A06F-5A567746D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2" y="1303985"/>
            <a:ext cx="46672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8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CE4673-1B0F-44CE-A6C2-C27C8E9D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67" y="2201419"/>
            <a:ext cx="5961905" cy="3790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0D80C7-FDB3-4FAE-9521-34D2779D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4396563-15DA-4142-B94A-B3DAD8E91A48}"/>
              </a:ext>
            </a:extLst>
          </p:cNvPr>
          <p:cNvSpPr/>
          <p:nvPr/>
        </p:nvSpPr>
        <p:spPr>
          <a:xfrm>
            <a:off x="4151086" y="447092"/>
            <a:ext cx="4848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МЕТА ЗАНЯТТЯ: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95BE2-3576-4B0F-8F8F-89ECF087B370}"/>
              </a:ext>
            </a:extLst>
          </p:cNvPr>
          <p:cNvSpPr txBox="1"/>
          <p:nvPr/>
        </p:nvSpPr>
        <p:spPr>
          <a:xfrm>
            <a:off x="4151086" y="2665496"/>
            <a:ext cx="76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 теоретичні аспекти розвитку відкритої освіти.</a:t>
            </a:r>
          </a:p>
          <a:p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З’ясувати можливості відкритої освіти для системи освіти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96261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389854-461A-48A5-81DE-C026728A4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5" name="Рисунок 4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7A034348-49F8-4BAA-8A0D-2C45E6E0B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965" y="234682"/>
            <a:ext cx="1980964" cy="1863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1BB1A-F027-47A0-8FEC-5CF7D302A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88" y="1998433"/>
            <a:ext cx="6095999" cy="3525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DE800B-768D-41B2-A496-C49092BA43B9}"/>
              </a:ext>
            </a:extLst>
          </p:cNvPr>
          <p:cNvSpPr txBox="1"/>
          <p:nvPr/>
        </p:nvSpPr>
        <p:spPr>
          <a:xfrm>
            <a:off x="6451600" y="476462"/>
            <a:ext cx="6139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5"/>
              </a:rPr>
              <a:t>https://www.sakailms.org</a:t>
            </a:r>
            <a:r>
              <a:rPr lang="uk-UA" sz="2400" b="1" dirty="0"/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0EBF8-0C8F-4290-A2E6-81181168EE71}"/>
              </a:ext>
            </a:extLst>
          </p:cNvPr>
          <p:cNvSpPr txBox="1"/>
          <p:nvPr/>
        </p:nvSpPr>
        <p:spPr>
          <a:xfrm>
            <a:off x="583071" y="1998433"/>
            <a:ext cx="47258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Sakai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портфоліо дають змогу закріпити конкретні роботи (візуальні, текстові, графічні та ін.) за студентами протягом курсу, декількох курсів, всього навчання, навчальної програми або навіть цілого життя.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0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C0F47-FFA4-42CF-85CA-39CAAEBA3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5" name="Рисунок 4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E277FA1F-9099-45DE-B664-4A71C2543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23" y="135383"/>
            <a:ext cx="1980964" cy="1863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0D2B1-110D-4D86-8A60-1866AB4EE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98" y="2160212"/>
            <a:ext cx="6382354" cy="3079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959B41-BC7F-498D-BC46-D5669CED5758}"/>
              </a:ext>
            </a:extLst>
          </p:cNvPr>
          <p:cNvSpPr txBox="1"/>
          <p:nvPr/>
        </p:nvSpPr>
        <p:spPr>
          <a:xfrm>
            <a:off x="6096000" y="3995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hlinkClick r:id="rId5"/>
              </a:rPr>
              <a:t>https://creativecommons.org/</a:t>
            </a:r>
            <a:endParaRPr lang="uk-UA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9B383-9A65-4680-8F5E-DA452580D04D}"/>
              </a:ext>
            </a:extLst>
          </p:cNvPr>
          <p:cNvSpPr txBox="1"/>
          <p:nvPr/>
        </p:nvSpPr>
        <p:spPr>
          <a:xfrm>
            <a:off x="0" y="2499605"/>
            <a:ext cx="537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Creative Commons </a:t>
            </a:r>
            <a:r>
              <a:rPr lang="en-GB" sz="2400" b="0" i="0" dirty="0">
                <a:effectLst/>
                <a:latin typeface="source sans pro" panose="020B0503030403020204" pitchFamily="34" charset="0"/>
              </a:rPr>
              <a:t>— </a:t>
            </a:r>
            <a:r>
              <a:rPr lang="uk-UA" sz="2400" b="0" i="0" dirty="0">
                <a:effectLst/>
                <a:latin typeface="source sans pro" panose="020B0503030403020204" pitchFamily="34" charset="0"/>
              </a:rPr>
              <a:t>це некомерційна організація, яка допомагає подолати юридичні перешкоди для обміну знаннями та творчістю для вирішення нагальних проблем світу.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37552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258AF-8289-4390-A32D-D5A2B8F7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7" name="Рисунок 6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B9A6444C-AB2C-4820-8FCD-7062DB01F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23" y="135383"/>
            <a:ext cx="1980964" cy="1863050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0403DC80-CD7E-4ABA-97AB-B6DE631E6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53" y="1998433"/>
            <a:ext cx="7158276" cy="3007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42B815-2A8B-40B3-BDE9-4467C0AEDFDD}"/>
              </a:ext>
            </a:extLst>
          </p:cNvPr>
          <p:cNvSpPr txBox="1"/>
          <p:nvPr/>
        </p:nvSpPr>
        <p:spPr>
          <a:xfrm>
            <a:off x="7736115" y="43029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5"/>
              </a:rPr>
              <a:t>http://ccmixter.org/</a:t>
            </a:r>
            <a:endParaRPr lang="uk-UA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882C4-2F41-43DD-B9BE-2E3BC299ED04}"/>
              </a:ext>
            </a:extLst>
          </p:cNvPr>
          <p:cNvSpPr txBox="1"/>
          <p:nvPr/>
        </p:nvSpPr>
        <p:spPr>
          <a:xfrm>
            <a:off x="174171" y="2614750"/>
            <a:ext cx="42381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ccMixter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відкритий музичний сайт з ліцензованими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Creative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Commons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реміксами, де відвідувачі можуть прослуховувати, брати зразки, робити ремікси та використовувати музику за своїм власним бажанням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934297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7ECBFC-782D-4299-81FC-0BD576487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0151F-D540-487E-B9A5-9FF3F7463599}"/>
              </a:ext>
            </a:extLst>
          </p:cNvPr>
          <p:cNvSpPr txBox="1"/>
          <p:nvPr/>
        </p:nvSpPr>
        <p:spPr>
          <a:xfrm>
            <a:off x="615413" y="2197128"/>
            <a:ext cx="44791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AcaWik</a:t>
            </a:r>
            <a:r>
              <a:rPr lang="uk-UA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використовує відкрите ліцензування, спільноти та, зокрема, інтернет для більшого поширення наукових досягнень, спирається на соціальні мережі для розповсюдження анотацій наукових праць з ліцензією Creative Commons доступною для нефахівців мовою для навчальних та загальних цілей</a:t>
            </a:r>
            <a:endParaRPr lang="uk-UA" sz="2400" dirty="0"/>
          </a:p>
        </p:txBody>
      </p:sp>
      <p:pic>
        <p:nvPicPr>
          <p:cNvPr id="7" name="Рисунок 6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5E7BFF38-FDA9-4915-B550-D8B356B0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23" y="135383"/>
            <a:ext cx="1980964" cy="1863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547910-3F6E-422E-9514-B27360DC9E58}"/>
              </a:ext>
            </a:extLst>
          </p:cNvPr>
          <p:cNvSpPr txBox="1"/>
          <p:nvPr/>
        </p:nvSpPr>
        <p:spPr>
          <a:xfrm>
            <a:off x="6995887" y="43029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4"/>
              </a:rPr>
              <a:t>https://acawiki.org/Home</a:t>
            </a:r>
            <a:endParaRPr lang="uk-UA" sz="2400" b="1" dirty="0"/>
          </a:p>
        </p:txBody>
      </p:sp>
      <p:pic>
        <p:nvPicPr>
          <p:cNvPr id="11" name="Рисунок 10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117D8EA6-974C-4721-AC37-1612CBCEA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1998433"/>
            <a:ext cx="6982972" cy="294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00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6B4E05-34D8-4826-A6E0-013BFBBD9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E52049-7E05-40F5-B225-36E716EA9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04" y="1536470"/>
            <a:ext cx="2743583" cy="752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47F0B-BA69-492E-86B4-4841AE510267}"/>
              </a:ext>
            </a:extLst>
          </p:cNvPr>
          <p:cNvSpPr txBox="1"/>
          <p:nvPr/>
        </p:nvSpPr>
        <p:spPr>
          <a:xfrm>
            <a:off x="6569305" y="172809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4"/>
              </a:rPr>
              <a:t>https://httpd.apache.org/</a:t>
            </a:r>
            <a:endParaRPr lang="uk-UA" sz="2400" b="1" dirty="0"/>
          </a:p>
        </p:txBody>
      </p:sp>
      <p:pic>
        <p:nvPicPr>
          <p:cNvPr id="9" name="Рисунок 8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5B02E7A2-AC97-4401-B7E4-211BF3277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88" y="1853745"/>
            <a:ext cx="884907" cy="832234"/>
          </a:xfrm>
          <a:prstGeom prst="rect">
            <a:avLst/>
          </a:prstGeom>
        </p:spPr>
      </p:pic>
      <p:pic>
        <p:nvPicPr>
          <p:cNvPr id="13" name="Рисунок 1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36B5EA8F-5612-44D6-ABC3-CD2BB2F5B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75" y="399978"/>
            <a:ext cx="3048425" cy="1028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02B480-71B1-4765-8396-471500414D1F}"/>
              </a:ext>
            </a:extLst>
          </p:cNvPr>
          <p:cNvSpPr txBox="1"/>
          <p:nvPr/>
        </p:nvSpPr>
        <p:spPr>
          <a:xfrm>
            <a:off x="6574759" y="86254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7"/>
              </a:rPr>
              <a:t>https://www.sakailms.org/</a:t>
            </a:r>
            <a:endParaRPr lang="uk-UA" sz="2400" b="1" dirty="0"/>
          </a:p>
        </p:txBody>
      </p:sp>
      <p:pic>
        <p:nvPicPr>
          <p:cNvPr id="16" name="Рисунок 15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AB781FEF-294A-4321-B507-F9C0995EA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799" y="958686"/>
            <a:ext cx="884907" cy="832234"/>
          </a:xfrm>
          <a:prstGeom prst="rect">
            <a:avLst/>
          </a:prstGeom>
        </p:spPr>
      </p:pic>
      <p:pic>
        <p:nvPicPr>
          <p:cNvPr id="18" name="Рисунок 17" descr="Зображення, що містить текст, картинка, векторна графіка&#10;&#10;Автоматично згенерований опис">
            <a:extLst>
              <a:ext uri="{FF2B5EF4-FFF2-40B4-BE49-F238E27FC236}">
                <a16:creationId xmlns:a16="http://schemas.microsoft.com/office/drawing/2014/main" id="{612217D4-6D54-41EB-937F-65162AF2D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93" y="2811630"/>
            <a:ext cx="1400370" cy="4858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01C85A-EAF9-492B-A79C-16BCF53F75CC}"/>
              </a:ext>
            </a:extLst>
          </p:cNvPr>
          <p:cNvSpPr txBox="1"/>
          <p:nvPr/>
        </p:nvSpPr>
        <p:spPr>
          <a:xfrm>
            <a:off x="6730252" y="28116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hlinkClick r:id="rId9"/>
              </a:rPr>
              <a:t>https://www.kuali.co/</a:t>
            </a:r>
            <a:endParaRPr lang="uk-UA" sz="2400" b="1" dirty="0"/>
          </a:p>
        </p:txBody>
      </p:sp>
      <p:pic>
        <p:nvPicPr>
          <p:cNvPr id="21" name="Рисунок 20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6CEDD25C-DF62-49D9-9F27-2F3CC351C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81" y="2811630"/>
            <a:ext cx="884907" cy="8322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A110BA7-3434-4448-87C2-79B3AE304F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3" y="3398946"/>
            <a:ext cx="6501478" cy="42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36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54D68983-821E-440A-BF76-8D62D59AF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54" y="1823103"/>
            <a:ext cx="7008817" cy="2981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77861-89B6-4929-A255-8B63D4D5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DA68CC-BB52-4B18-8910-D3882F30C164}"/>
              </a:ext>
            </a:extLst>
          </p:cNvPr>
          <p:cNvSpPr txBox="1"/>
          <p:nvPr/>
        </p:nvSpPr>
        <p:spPr>
          <a:xfrm>
            <a:off x="5820229" y="661128"/>
            <a:ext cx="6139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4"/>
              </a:rPr>
              <a:t>https://www.p2pu.org/en/</a:t>
            </a:r>
            <a:endParaRPr lang="uk-UA" sz="2400" b="1" dirty="0"/>
          </a:p>
        </p:txBody>
      </p:sp>
      <p:pic>
        <p:nvPicPr>
          <p:cNvPr id="9" name="Рисунок 8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D938D50E-5982-4C71-908C-6CB7D600D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83" y="538492"/>
            <a:ext cx="1242564" cy="1168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12CF3F-8922-4D89-99DF-A1F99A257E4E}"/>
              </a:ext>
            </a:extLst>
          </p:cNvPr>
          <p:cNvSpPr txBox="1"/>
          <p:nvPr/>
        </p:nvSpPr>
        <p:spPr>
          <a:xfrm>
            <a:off x="232229" y="1686883"/>
            <a:ext cx="47187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Peer-ToPeer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University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– P2PU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(університет взаємного контролю і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критичноаналітичного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оцінювання). Середовище для осіб, що займаються самоосвітою, та викладачів, які б спільно виконували функції закладу освіти, але у формі взаємного контролю і критично-аналітичного оцінювання.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01456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B0C426-5883-4EA8-9B45-DA0E9E9D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5" name="Рисунок 4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74202833-D7CE-45AC-921D-FEFDF5EDA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19" y="860500"/>
            <a:ext cx="943107" cy="886970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FD4FC37-7646-42FF-9937-BC3E70911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93" y="2061450"/>
            <a:ext cx="6494034" cy="273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A1EB0-3DDB-4E7F-8B42-8F818B5C6E56}"/>
              </a:ext>
            </a:extLst>
          </p:cNvPr>
          <p:cNvSpPr txBox="1"/>
          <p:nvPr/>
        </p:nvSpPr>
        <p:spPr>
          <a:xfrm>
            <a:off x="4919838" y="657965"/>
            <a:ext cx="6494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linkClick r:id="rId5"/>
              </a:rPr>
              <a:t>https://archive.org/details/opencontentalliance</a:t>
            </a:r>
            <a:endParaRPr lang="uk-UA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7B025-802E-444F-A386-A99690179F35}"/>
              </a:ext>
            </a:extLst>
          </p:cNvPr>
          <p:cNvSpPr txBox="1"/>
          <p:nvPr/>
        </p:nvSpPr>
        <p:spPr>
          <a:xfrm>
            <a:off x="320040" y="2154899"/>
            <a:ext cx="48427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Open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Content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Alliance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представляє спільні зусилля групи культурних, технологічних, некомерційних та урядових організацій з усього світу, які допоможуть створити постійний архів багатомовного оцифрованого тексту та мультимедійного вмісту.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44014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DBF8ED-7E2A-4F4D-B08F-35F1592C4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8" name="Рисунок 7" descr="Зображення, що містить текст, комп’ютер, у приміщенні, парта&#10;&#10;Автоматично згенерований опис">
            <a:extLst>
              <a:ext uri="{FF2B5EF4-FFF2-40B4-BE49-F238E27FC236}">
                <a16:creationId xmlns:a16="http://schemas.microsoft.com/office/drawing/2014/main" id="{B5024E6C-B108-49ED-A636-834284447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0" y="2220912"/>
            <a:ext cx="7019925" cy="3228975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844FB5C-BB37-4136-9B86-4ADEF12073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821014"/>
              </p:ext>
            </p:extLst>
          </p:nvPr>
        </p:nvGraphicFramePr>
        <p:xfrm>
          <a:off x="3432000" y="8568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85112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BBE67-9FA8-47F4-A03B-A251A82B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E299815-4A79-4A57-9DFD-00A170CFEB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291956"/>
              </p:ext>
            </p:extLst>
          </p:nvPr>
        </p:nvGraphicFramePr>
        <p:xfrm>
          <a:off x="4180114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7769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F6ED424-8A7A-4E26-AC6A-F5C5EEF9ADA4}"/>
              </a:ext>
            </a:extLst>
          </p:cNvPr>
          <p:cNvSpPr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ДЯКУЮ ЗА УВАГУ!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3BF3D-35DA-472E-BCCB-B6668992EF73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ПРОШУ ЗАПИТАННЯ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BE9DA7-CBCE-4AFE-9F85-C6589A9F4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27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C4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D18E39-7B7F-40EF-81ED-F4AECEF00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0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B7660-0F8E-41A0-974E-22583B21E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векторна графіка&#10;&#10;Автоматично згенерований опис">
            <a:extLst>
              <a:ext uri="{FF2B5EF4-FFF2-40B4-BE49-F238E27FC236}">
                <a16:creationId xmlns:a16="http://schemas.microsoft.com/office/drawing/2014/main" id="{48ECE724-1F4B-4D91-82D2-445FE12B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151" y="2607021"/>
            <a:ext cx="5828571" cy="3885714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A35A554-3333-4C9C-8B47-A8D97DEA29FC}"/>
              </a:ext>
            </a:extLst>
          </p:cNvPr>
          <p:cNvSpPr/>
          <p:nvPr/>
        </p:nvSpPr>
        <p:spPr>
          <a:xfrm>
            <a:off x="3020772" y="1153960"/>
            <a:ext cx="6901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НАВЧАЛЬНІ ПИТАННЯ: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70A27-BF81-47B9-9478-5100BA2E24A0}"/>
              </a:ext>
            </a:extLst>
          </p:cNvPr>
          <p:cNvSpPr txBox="1"/>
          <p:nvPr/>
        </p:nvSpPr>
        <p:spPr>
          <a:xfrm>
            <a:off x="4889660" y="2607021"/>
            <a:ext cx="62701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8001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Сутність відкритої освіти.</a:t>
            </a:r>
          </a:p>
          <a:p>
            <a:pPr marL="342900" marR="80010" lvl="0" indent="-342900" algn="just">
              <a:buFont typeface="+mj-lt"/>
              <a:buAutoNum type="arabicPeriod"/>
            </a:pPr>
            <a:endParaRPr lang="uk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001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Відкриті освітні технології.</a:t>
            </a:r>
          </a:p>
          <a:p>
            <a:pPr marL="342900" marR="80010" indent="-342900" algn="just">
              <a:buFont typeface="+mj-lt"/>
              <a:buAutoNum type="arabicPeriod"/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001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Відкрите навчання.</a:t>
            </a:r>
          </a:p>
          <a:p>
            <a:pPr marL="342900" marR="80010" indent="-342900" algn="just">
              <a:buFont typeface="+mj-lt"/>
              <a:buAutoNum type="arabicPeriod"/>
            </a:pPr>
            <a:endParaRPr lang="uk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001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Відкриті знання.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80010" indent="-342900" algn="just">
              <a:buFont typeface="+mj-lt"/>
              <a:buAutoNum type="arabicPeriod"/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0010" lvl="0" indent="-342900" algn="just">
              <a:buFont typeface="+mj-lt"/>
              <a:buAutoNum type="arabicPeriod"/>
            </a:pP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00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Бульбашка прямої мови: прямокутна 56">
            <a:extLst>
              <a:ext uri="{FF2B5EF4-FFF2-40B4-BE49-F238E27FC236}">
                <a16:creationId xmlns:a16="http://schemas.microsoft.com/office/drawing/2014/main" id="{78DADAA9-4229-453C-B479-FFEA131DBEC6}"/>
              </a:ext>
            </a:extLst>
          </p:cNvPr>
          <p:cNvSpPr/>
          <p:nvPr/>
        </p:nvSpPr>
        <p:spPr>
          <a:xfrm rot="5400000">
            <a:off x="9721086" y="4024188"/>
            <a:ext cx="1091677" cy="3682548"/>
          </a:xfrm>
          <a:prstGeom prst="wedgeRectCallou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Бульбашка прямої мови: прямокутна 55">
            <a:extLst>
              <a:ext uri="{FF2B5EF4-FFF2-40B4-BE49-F238E27FC236}">
                <a16:creationId xmlns:a16="http://schemas.microsoft.com/office/drawing/2014/main" id="{D8B8EBB3-EA47-4666-8983-667BB3CAD2B5}"/>
              </a:ext>
            </a:extLst>
          </p:cNvPr>
          <p:cNvSpPr/>
          <p:nvPr/>
        </p:nvSpPr>
        <p:spPr>
          <a:xfrm rot="5400000">
            <a:off x="9721087" y="2566995"/>
            <a:ext cx="1091677" cy="3682548"/>
          </a:xfrm>
          <a:prstGeom prst="wedgeRectCallou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Бульбашка прямої мови: прямокутна 54">
            <a:extLst>
              <a:ext uri="{FF2B5EF4-FFF2-40B4-BE49-F238E27FC236}">
                <a16:creationId xmlns:a16="http://schemas.microsoft.com/office/drawing/2014/main" id="{44A85BC6-DB47-42BF-8BC0-B11C4E0B0ABA}"/>
              </a:ext>
            </a:extLst>
          </p:cNvPr>
          <p:cNvSpPr/>
          <p:nvPr/>
        </p:nvSpPr>
        <p:spPr>
          <a:xfrm rot="5400000">
            <a:off x="9748711" y="1239334"/>
            <a:ext cx="1091677" cy="3682548"/>
          </a:xfrm>
          <a:prstGeom prst="wedgeRectCallou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Бульбашка прямої мови: прямокутна 52">
            <a:extLst>
              <a:ext uri="{FF2B5EF4-FFF2-40B4-BE49-F238E27FC236}">
                <a16:creationId xmlns:a16="http://schemas.microsoft.com/office/drawing/2014/main" id="{CF36ED78-27D1-44B8-8BEB-174A7B45EFFD}"/>
              </a:ext>
            </a:extLst>
          </p:cNvPr>
          <p:cNvSpPr/>
          <p:nvPr/>
        </p:nvSpPr>
        <p:spPr>
          <a:xfrm rot="5400000">
            <a:off x="9721089" y="-196843"/>
            <a:ext cx="1091677" cy="3682548"/>
          </a:xfrm>
          <a:prstGeom prst="wedgeRectCallou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A9676C-23CD-40F8-8EAE-7394EC7D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6" name="Рисунок 5" descr="Зображення, що містить спорт&#10;&#10;Автоматично згенерований опис">
            <a:extLst>
              <a:ext uri="{FF2B5EF4-FFF2-40B4-BE49-F238E27FC236}">
                <a16:creationId xmlns:a16="http://schemas.microsoft.com/office/drawing/2014/main" id="{A721B1C1-3CAE-48C7-B177-3581EDFE1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88" y="1144434"/>
            <a:ext cx="2222120" cy="1078519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A5BF087-AB91-47CB-9BA0-4A9A16B37052}"/>
              </a:ext>
            </a:extLst>
          </p:cNvPr>
          <p:cNvSpPr/>
          <p:nvPr/>
        </p:nvSpPr>
        <p:spPr>
          <a:xfrm>
            <a:off x="3368064" y="-57476"/>
            <a:ext cx="5430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ВІДКРИТА ОСВІТА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CD42D-D2F2-4489-A7E6-6504E24F254B}"/>
              </a:ext>
            </a:extLst>
          </p:cNvPr>
          <p:cNvSpPr txBox="1"/>
          <p:nvPr/>
        </p:nvSpPr>
        <p:spPr>
          <a:xfrm>
            <a:off x="1456815" y="907286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викладача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70F49-F98D-4D5C-9B34-F2A76E3E4F85}"/>
              </a:ext>
            </a:extLst>
          </p:cNvPr>
          <p:cNvSpPr txBox="1"/>
          <p:nvPr/>
        </p:nvSpPr>
        <p:spPr>
          <a:xfrm>
            <a:off x="8453276" y="1098591"/>
            <a:ext cx="3654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 і чого навчають своїх студентів колеги у сусідній аудиторії і на іншому континенті</a:t>
            </a:r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F038F7-83C5-490D-909F-FBF8A41B3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49" y="869376"/>
            <a:ext cx="2502042" cy="1668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0E733A-902C-4251-80C6-CE0D573F5453}"/>
              </a:ext>
            </a:extLst>
          </p:cNvPr>
          <p:cNvSpPr txBox="1"/>
          <p:nvPr/>
        </p:nvSpPr>
        <p:spPr>
          <a:xfrm>
            <a:off x="-742357" y="2190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батьків</a:t>
            </a:r>
            <a:endParaRPr lang="uk-UA" dirty="0"/>
          </a:p>
        </p:txBody>
      </p:sp>
      <p:pic>
        <p:nvPicPr>
          <p:cNvPr id="16" name="Рисунок 15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0EF6B071-5942-4CC1-910B-4CFA0783B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13" y="2408294"/>
            <a:ext cx="1955805" cy="1157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0433DA-071F-4804-8474-AD5FD1FD4915}"/>
              </a:ext>
            </a:extLst>
          </p:cNvPr>
          <p:cNvSpPr txBox="1"/>
          <p:nvPr/>
        </p:nvSpPr>
        <p:spPr>
          <a:xfrm>
            <a:off x="8454568" y="2578130"/>
            <a:ext cx="3682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чим відрізняються навчальні програми і методи викладання і різних вузах</a:t>
            </a:r>
            <a:endParaRPr lang="uk-UA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88FFC83-D85B-4B3E-942F-4D599142E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88" y="2253758"/>
            <a:ext cx="3225081" cy="15653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42ED0-3FC0-4251-95D8-190320515B03}"/>
              </a:ext>
            </a:extLst>
          </p:cNvPr>
          <p:cNvSpPr txBox="1"/>
          <p:nvPr/>
        </p:nvSpPr>
        <p:spPr>
          <a:xfrm>
            <a:off x="-763781" y="347325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ля суспільства</a:t>
            </a:r>
            <a:endParaRPr lang="uk-UA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B92DB2-61A1-43D9-AA0C-37F95F205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111" y="3685673"/>
            <a:ext cx="1725800" cy="14058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410990-BF4B-4A3B-A7A3-C203008AD1E0}"/>
              </a:ext>
            </a:extLst>
          </p:cNvPr>
          <p:cNvSpPr txBox="1"/>
          <p:nvPr/>
        </p:nvSpPr>
        <p:spPr>
          <a:xfrm>
            <a:off x="8678247" y="3846598"/>
            <a:ext cx="3204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якою є об’єктивна якість освіти у різних університетах і інститутах</a:t>
            </a:r>
            <a:endParaRPr lang="uk-UA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EBD8CDF-076C-42B5-8E38-F2E58CB5A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18" y="3807070"/>
            <a:ext cx="1690390" cy="12604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C7C1300-09E8-48CD-918A-A9C716244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1756" y="5565205"/>
            <a:ext cx="2067191" cy="12168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CC117D0-8CFB-448A-B6DF-EE8AAB3D5089}"/>
              </a:ext>
            </a:extLst>
          </p:cNvPr>
          <p:cNvSpPr txBox="1"/>
          <p:nvPr/>
        </p:nvSpPr>
        <p:spPr>
          <a:xfrm>
            <a:off x="-742357" y="5164238"/>
            <a:ext cx="6480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роботодавців </a:t>
            </a:r>
            <a:endParaRPr lang="uk-U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BD61AD-78D1-40F8-B010-CCDDCB17130B}"/>
              </a:ext>
            </a:extLst>
          </p:cNvPr>
          <p:cNvSpPr txBox="1"/>
          <p:nvPr/>
        </p:nvSpPr>
        <p:spPr>
          <a:xfrm>
            <a:off x="8304297" y="5533570"/>
            <a:ext cx="4103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 саме і як робив та чого справді навчився випускник університету</a:t>
            </a:r>
            <a:endParaRPr lang="uk-UA" dirty="0"/>
          </a:p>
        </p:txBody>
      </p:sp>
      <p:pic>
        <p:nvPicPr>
          <p:cNvPr id="38" name="Рисунок 37" descr="Зображення, що містить текст, електроніка, комп’ютер&#10;&#10;Автоматично згенерований опис">
            <a:extLst>
              <a:ext uri="{FF2B5EF4-FFF2-40B4-BE49-F238E27FC236}">
                <a16:creationId xmlns:a16="http://schemas.microsoft.com/office/drawing/2014/main" id="{1F22B23B-8186-4746-8A94-B7992B919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67" y="4971160"/>
            <a:ext cx="1923819" cy="1828495"/>
          </a:xfrm>
          <a:prstGeom prst="rect">
            <a:avLst/>
          </a:prstGeom>
        </p:spPr>
      </p:pic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A4B1B616-47C4-405F-808E-3B302BDB4AC9}"/>
              </a:ext>
            </a:extLst>
          </p:cNvPr>
          <p:cNvSpPr/>
          <p:nvPr/>
        </p:nvSpPr>
        <p:spPr>
          <a:xfrm>
            <a:off x="1368488" y="917769"/>
            <a:ext cx="2060459" cy="13305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C603F6BE-B3A4-4880-A9EF-0FCA1BE59B6E}"/>
              </a:ext>
            </a:extLst>
          </p:cNvPr>
          <p:cNvSpPr/>
          <p:nvPr/>
        </p:nvSpPr>
        <p:spPr>
          <a:xfrm>
            <a:off x="1359227" y="2246348"/>
            <a:ext cx="2060459" cy="13305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7365DD82-5290-4700-931E-BD034D5A02F3}"/>
              </a:ext>
            </a:extLst>
          </p:cNvPr>
          <p:cNvSpPr/>
          <p:nvPr/>
        </p:nvSpPr>
        <p:spPr>
          <a:xfrm>
            <a:off x="1365833" y="3567982"/>
            <a:ext cx="2060459" cy="15235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442EEB57-E618-4885-9CAC-11E4125A332B}"/>
              </a:ext>
            </a:extLst>
          </p:cNvPr>
          <p:cNvSpPr/>
          <p:nvPr/>
        </p:nvSpPr>
        <p:spPr>
          <a:xfrm>
            <a:off x="1359227" y="5091101"/>
            <a:ext cx="2060459" cy="1708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C820F134-C0E5-44CF-BC5F-FA3E5219C020}"/>
              </a:ext>
            </a:extLst>
          </p:cNvPr>
          <p:cNvSpPr/>
          <p:nvPr/>
        </p:nvSpPr>
        <p:spPr>
          <a:xfrm>
            <a:off x="5531412" y="854404"/>
            <a:ext cx="2441979" cy="15651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0F806017-6AE1-4192-B9B8-E49767E84910}"/>
              </a:ext>
            </a:extLst>
          </p:cNvPr>
          <p:cNvSpPr/>
          <p:nvPr/>
        </p:nvSpPr>
        <p:spPr>
          <a:xfrm>
            <a:off x="5524158" y="2429204"/>
            <a:ext cx="2441979" cy="12758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7A720426-4548-4F89-A452-0FB939053FB7}"/>
              </a:ext>
            </a:extLst>
          </p:cNvPr>
          <p:cNvSpPr/>
          <p:nvPr/>
        </p:nvSpPr>
        <p:spPr>
          <a:xfrm>
            <a:off x="5524158" y="3706449"/>
            <a:ext cx="2441979" cy="13437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3C2A76C7-3D82-4B5E-9DC6-AD693301B6B8}"/>
              </a:ext>
            </a:extLst>
          </p:cNvPr>
          <p:cNvSpPr/>
          <p:nvPr/>
        </p:nvSpPr>
        <p:spPr>
          <a:xfrm>
            <a:off x="5524158" y="5056286"/>
            <a:ext cx="2441979" cy="1708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Рисунок 48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76E033CD-83C6-49BA-BD4D-6D953A21C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49" y="987674"/>
            <a:ext cx="1909529" cy="1097979"/>
          </a:xfrm>
          <a:prstGeom prst="rect">
            <a:avLst/>
          </a:prstGeom>
        </p:spPr>
      </p:pic>
      <p:pic>
        <p:nvPicPr>
          <p:cNvPr id="50" name="Рисунок 49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8B78FD9F-2B03-442E-9A62-BDC6EB8AAB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93" y="2344760"/>
            <a:ext cx="1909529" cy="1097979"/>
          </a:xfrm>
          <a:prstGeom prst="rect">
            <a:avLst/>
          </a:prstGeom>
        </p:spPr>
      </p:pic>
      <p:pic>
        <p:nvPicPr>
          <p:cNvPr id="51" name="Рисунок 50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694C847A-F354-4101-9292-A18D58C75A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67" y="3846988"/>
            <a:ext cx="1909529" cy="1097979"/>
          </a:xfrm>
          <a:prstGeom prst="rect">
            <a:avLst/>
          </a:prstGeom>
        </p:spPr>
      </p:pic>
      <p:pic>
        <p:nvPicPr>
          <p:cNvPr id="52" name="Рисунок 51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DB52512D-49A9-4B65-9AC9-826B008F74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34" y="5396387"/>
            <a:ext cx="1909529" cy="109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9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4C7A27-E87B-4C80-A7D3-2583E1B6B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08" y="324130"/>
            <a:ext cx="6051644" cy="6051644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7489577-12FA-4D7F-B247-3C950A8A09D1}"/>
              </a:ext>
            </a:extLst>
          </p:cNvPr>
          <p:cNvSpPr/>
          <p:nvPr/>
        </p:nvSpPr>
        <p:spPr>
          <a:xfrm>
            <a:off x="0" y="2703621"/>
            <a:ext cx="40487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ВІДКРИТА ОСВІТА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D3D46B-4AA8-4667-B0C5-E6DE0981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C6D7CFF-6662-49DF-BEDF-31034C6D14B6}"/>
              </a:ext>
            </a:extLst>
          </p:cNvPr>
          <p:cNvSpPr/>
          <p:nvPr/>
        </p:nvSpPr>
        <p:spPr>
          <a:xfrm rot="20035876">
            <a:off x="5904113" y="1270211"/>
            <a:ext cx="52025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в</a:t>
            </a:r>
            <a:r>
              <a:rPr lang="uk-UA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ідкритому доступу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72B076E-5AC5-4EA3-91A6-05CE26A31356}"/>
              </a:ext>
            </a:extLst>
          </p:cNvPr>
          <p:cNvSpPr/>
          <p:nvPr/>
        </p:nvSpPr>
        <p:spPr>
          <a:xfrm rot="1405573">
            <a:off x="6207854" y="3813774"/>
            <a:ext cx="55512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не зводиться виключно до відкритого </a:t>
            </a:r>
          </a:p>
          <a:p>
            <a:pPr algn="ctr"/>
            <a:r>
              <a:rPr lang="uk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доступу до освітніх матеріалів</a:t>
            </a:r>
            <a:endParaRPr lang="uk-UA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29B736-870C-4C6D-B363-A58262C2D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23" y="2140049"/>
            <a:ext cx="2443389" cy="177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3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EBB4-79AE-44CB-B71C-851CC925C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86" y="1056187"/>
            <a:ext cx="4826000" cy="2808653"/>
          </a:xfrm>
          <a:prstGeom prst="rect">
            <a:avLst/>
          </a:prstGeom>
        </p:spPr>
      </p:pic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371F70AC-FDB2-4D5A-A102-19E074A748D9}"/>
              </a:ext>
            </a:extLst>
          </p:cNvPr>
          <p:cNvSpPr txBox="1"/>
          <p:nvPr/>
        </p:nvSpPr>
        <p:spPr>
          <a:xfrm>
            <a:off x="4303486" y="501676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/>
              <a:t>https://ocw.mit.edu/index.htm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7F5351-79AF-4045-8AAE-F07E03951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5E022-48A8-41E3-A8C9-172796505D12}"/>
              </a:ext>
            </a:extLst>
          </p:cNvPr>
          <p:cNvSpPr txBox="1"/>
          <p:nvPr/>
        </p:nvSpPr>
        <p:spPr>
          <a:xfrm>
            <a:off x="563336" y="1303606"/>
            <a:ext cx="6153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OpenCourseWare</a:t>
            </a:r>
            <a:r>
              <a:rPr lang="uk-UA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28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EDA2E-E92A-4DD4-966D-9ACBB18E1BBB}"/>
              </a:ext>
            </a:extLst>
          </p:cNvPr>
          <p:cNvSpPr txBox="1"/>
          <p:nvPr/>
        </p:nvSpPr>
        <p:spPr>
          <a:xfrm>
            <a:off x="157018" y="1859340"/>
            <a:ext cx="39426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Система і модель відкритих навчальних курсів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Массачусетського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інституту технологій</a:t>
            </a:r>
            <a:endParaRPr lang="uk-UA" sz="2400" dirty="0"/>
          </a:p>
        </p:txBody>
      </p:sp>
      <p:pic>
        <p:nvPicPr>
          <p:cNvPr id="14" name="Рисунок 13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1D4DD4EB-0B99-4B5F-974B-3C3A972E5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94" y="207528"/>
            <a:ext cx="1980964" cy="18630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50D71C-464D-4A67-8A22-DD219A54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8" y="4484914"/>
            <a:ext cx="4702628" cy="2165558"/>
          </a:xfrm>
          <a:prstGeom prst="rect">
            <a:avLst/>
          </a:prstGeom>
        </p:spPr>
      </p:pic>
      <p:sp>
        <p:nvSpPr>
          <p:cNvPr id="18" name="TextBox 17">
            <a:hlinkClick r:id="rId7"/>
            <a:extLst>
              <a:ext uri="{FF2B5EF4-FFF2-40B4-BE49-F238E27FC236}">
                <a16:creationId xmlns:a16="http://schemas.microsoft.com/office/drawing/2014/main" id="{CFB8FBC8-226A-4C93-B01A-302DCCE6C95A}"/>
              </a:ext>
            </a:extLst>
          </p:cNvPr>
          <p:cNvSpPr txBox="1"/>
          <p:nvPr/>
        </p:nvSpPr>
        <p:spPr>
          <a:xfrm>
            <a:off x="4426858" y="39127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https://www.connexions-project.eu/</a:t>
            </a:r>
          </a:p>
        </p:txBody>
      </p:sp>
      <p:pic>
        <p:nvPicPr>
          <p:cNvPr id="19" name="Рисунок 18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4BFDA329-AD63-4754-8B07-5678BD70B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3654776"/>
            <a:ext cx="1980964" cy="18630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304D90-C5E5-4010-B3B8-F8E8EB1CF9A0}"/>
              </a:ext>
            </a:extLst>
          </p:cNvPr>
          <p:cNvSpPr txBox="1"/>
          <p:nvPr/>
        </p:nvSpPr>
        <p:spPr>
          <a:xfrm>
            <a:off x="682172" y="451088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Connexions</a:t>
            </a:r>
            <a:r>
              <a:rPr lang="uk-UA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28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C0252-D622-4A90-A0F8-709E662E8C93}"/>
              </a:ext>
            </a:extLst>
          </p:cNvPr>
          <p:cNvSpPr txBox="1"/>
          <p:nvPr/>
        </p:nvSpPr>
        <p:spPr>
          <a:xfrm>
            <a:off x="157018" y="5215695"/>
            <a:ext cx="3707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Міжнародний освітній ресурс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7377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8E8C3862-3338-4AC2-A0AA-EFCE3472A704}"/>
              </a:ext>
            </a:extLst>
          </p:cNvPr>
          <p:cNvSpPr/>
          <p:nvPr/>
        </p:nvSpPr>
        <p:spPr>
          <a:xfrm>
            <a:off x="3016804" y="1366735"/>
            <a:ext cx="5430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ВІДКРИТА ОСВІТА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F9E0B9-6A91-4825-BF6F-B3848D0E8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pic>
        <p:nvPicPr>
          <p:cNvPr id="8" name="Рисунок 7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059FED62-C83B-402F-A807-81946AEC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8882">
            <a:off x="3511734" y="2384039"/>
            <a:ext cx="1909529" cy="1097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EFD635-31B7-4268-A115-5CDBAA4F40A6}"/>
              </a:ext>
            </a:extLst>
          </p:cNvPr>
          <p:cNvSpPr txBox="1"/>
          <p:nvPr/>
        </p:nvSpPr>
        <p:spPr>
          <a:xfrm>
            <a:off x="966003" y="37090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передавати накопичені 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52E966B9-E6CF-4858-918C-3D8F6EDE7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4243">
            <a:off x="6746254" y="2447127"/>
            <a:ext cx="1909529" cy="10979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FC8CA8-7631-44B5-8467-722B843BCA23}"/>
              </a:ext>
            </a:extLst>
          </p:cNvPr>
          <p:cNvSpPr txBox="1"/>
          <p:nvPr/>
        </p:nvSpPr>
        <p:spPr>
          <a:xfrm>
            <a:off x="6826201" y="36538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отримувати нові </a:t>
            </a:r>
            <a:endParaRPr lang="uk-U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58838-B371-4C46-94C9-274D3210030F}"/>
              </a:ext>
            </a:extLst>
          </p:cNvPr>
          <p:cNvSpPr txBox="1"/>
          <p:nvPr/>
        </p:nvSpPr>
        <p:spPr>
          <a:xfrm>
            <a:off x="4861524" y="5723843"/>
            <a:ext cx="2190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</a:p>
        </p:txBody>
      </p:sp>
      <p:pic>
        <p:nvPicPr>
          <p:cNvPr id="15" name="Рисунок 14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FE7CC407-D2F5-43B3-AE7A-EF9C404A7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4243">
            <a:off x="3756060" y="4524701"/>
            <a:ext cx="1909529" cy="1097979"/>
          </a:xfrm>
          <a:prstGeom prst="rect">
            <a:avLst/>
          </a:prstGeom>
        </p:spPr>
      </p:pic>
      <p:pic>
        <p:nvPicPr>
          <p:cNvPr id="16" name="Рисунок 15" descr="Зображення, що містить червоний, темний&#10;&#10;Автоматично згенерований опис">
            <a:extLst>
              <a:ext uri="{FF2B5EF4-FFF2-40B4-BE49-F238E27FC236}">
                <a16:creationId xmlns:a16="http://schemas.microsoft.com/office/drawing/2014/main" id="{E78783F1-32CB-46F3-A6E6-8E0FD7535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8748">
            <a:off x="6544881" y="4490626"/>
            <a:ext cx="1909529" cy="109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66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F14FAE-F242-4BEF-A52A-450D8F67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005EE01-1ACF-46B6-BA2D-290C63043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118473"/>
              </p:ext>
            </p:extLst>
          </p:nvPr>
        </p:nvGraphicFramePr>
        <p:xfrm>
          <a:off x="2278743" y="957943"/>
          <a:ext cx="7634514" cy="4599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F0946FC-AEC9-428B-AF5E-B8710D02B52A}"/>
              </a:ext>
            </a:extLst>
          </p:cNvPr>
          <p:cNvSpPr/>
          <p:nvPr/>
        </p:nvSpPr>
        <p:spPr>
          <a:xfrm>
            <a:off x="3773714" y="4717143"/>
            <a:ext cx="4615543" cy="275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37C4C-86C6-410F-B4B6-857BB8BBEB31}"/>
              </a:ext>
            </a:extLst>
          </p:cNvPr>
          <p:cNvSpPr txBox="1"/>
          <p:nvPr/>
        </p:nvSpPr>
        <p:spPr>
          <a:xfrm>
            <a:off x="5036456" y="4667125"/>
            <a:ext cx="461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цифрові технології</a:t>
            </a:r>
          </a:p>
        </p:txBody>
      </p:sp>
    </p:spTree>
    <p:extLst>
      <p:ext uri="{BB962C8B-B14F-4D97-AF65-F5344CB8AC3E}">
        <p14:creationId xmlns:p14="http://schemas.microsoft.com/office/powerpoint/2010/main" val="159185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27F597-E329-495F-990D-097F64A529AD}"/>
              </a:ext>
            </a:extLst>
          </p:cNvPr>
          <p:cNvSpPr txBox="1"/>
          <p:nvPr/>
        </p:nvSpPr>
        <p:spPr>
          <a:xfrm>
            <a:off x="1509486" y="19344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MERLOT</a:t>
            </a:r>
            <a:endParaRPr lang="uk-UA" sz="36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Зображення, що містить текст, знімок екрана, полиця&#10;&#10;Автоматично згенерований опис">
            <a:extLst>
              <a:ext uri="{FF2B5EF4-FFF2-40B4-BE49-F238E27FC236}">
                <a16:creationId xmlns:a16="http://schemas.microsoft.com/office/drawing/2014/main" id="{5B0EE731-AA2D-44BA-939A-8C12B5645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10" y="1303986"/>
            <a:ext cx="5337817" cy="22899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04146-5F29-417D-BDEB-5E4D0516C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" y="18271"/>
            <a:ext cx="1400000" cy="1285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C1C502-BC2B-4F94-AC7A-42EEAA172295}"/>
              </a:ext>
            </a:extLst>
          </p:cNvPr>
          <p:cNvSpPr txBox="1"/>
          <p:nvPr/>
        </p:nvSpPr>
        <p:spPr>
          <a:xfrm>
            <a:off x="4557486" y="29557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https://www.merlot.org/merlot/index.htm</a:t>
            </a:r>
          </a:p>
        </p:txBody>
      </p:sp>
      <p:pic>
        <p:nvPicPr>
          <p:cNvPr id="11" name="Рисунок 10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23D1C17F-7164-4DA1-8FA6-34F4845F5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23" y="135383"/>
            <a:ext cx="1980964" cy="18630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F4600C-09CA-4DD6-BFBC-9F7FD7D7D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55" y="4264555"/>
            <a:ext cx="5337817" cy="2458062"/>
          </a:xfrm>
          <a:prstGeom prst="rect">
            <a:avLst/>
          </a:prstGeom>
        </p:spPr>
      </p:pic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55E5584F-3067-4ABB-BC13-61017036FF26}"/>
              </a:ext>
            </a:extLst>
          </p:cNvPr>
          <p:cNvSpPr txBox="1"/>
          <p:nvPr/>
        </p:nvSpPr>
        <p:spPr>
          <a:xfrm>
            <a:off x="5216353" y="381839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https://www.connexions-project.eu/</a:t>
            </a:r>
          </a:p>
        </p:txBody>
      </p:sp>
      <p:pic>
        <p:nvPicPr>
          <p:cNvPr id="14" name="Рисунок 13" descr="Зображення, що містить канцелярське приладдя, скріпка&#10;&#10;Автоматично згенерований опис">
            <a:extLst>
              <a:ext uri="{FF2B5EF4-FFF2-40B4-BE49-F238E27FC236}">
                <a16:creationId xmlns:a16="http://schemas.microsoft.com/office/drawing/2014/main" id="{B6393CA4-EE52-4DFD-B195-B9DE2B5E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23" y="3566726"/>
            <a:ext cx="1980964" cy="1863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27129D-33BF-4495-B4C9-E816FC1C2B7E}"/>
              </a:ext>
            </a:extLst>
          </p:cNvPr>
          <p:cNvSpPr txBox="1"/>
          <p:nvPr/>
        </p:nvSpPr>
        <p:spPr>
          <a:xfrm>
            <a:off x="951540" y="3059089"/>
            <a:ext cx="6099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CONNEXIONS </a:t>
            </a:r>
            <a:endParaRPr lang="uk-UA" sz="4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506E28-F0D9-4864-AEBC-0AACC447F949}"/>
              </a:ext>
            </a:extLst>
          </p:cNvPr>
          <p:cNvSpPr txBox="1"/>
          <p:nvPr/>
        </p:nvSpPr>
        <p:spPr>
          <a:xfrm>
            <a:off x="461379" y="4082964"/>
            <a:ext cx="44914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міжнародні освітні ресурси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393912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985</Words>
  <Application>Microsoft Office PowerPoint</Application>
  <PresentationFormat>Широкий екран</PresentationFormat>
  <Paragraphs>125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Roboto</vt:lpstr>
      <vt:lpstr>source sans pro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Касьян Сергій</dc:creator>
  <cp:lastModifiedBy>Касьян Сергій</cp:lastModifiedBy>
  <cp:revision>1</cp:revision>
  <dcterms:created xsi:type="dcterms:W3CDTF">2022-02-03T07:36:11Z</dcterms:created>
  <dcterms:modified xsi:type="dcterms:W3CDTF">2022-02-04T11:05:18Z</dcterms:modified>
</cp:coreProperties>
</file>