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orao.ru/iio/pages/izdat/ison/publication/ison_2012/num_10_2012/L%20azareva.pdf" TargetMode="External"/><Relationship Id="rId2" Type="http://schemas.openxmlformats.org/officeDocument/2006/relationships/hyperlink" Target="http://www.cnews.ru/reviews/free/edu/it_russia/institute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простору </a:t>
            </a:r>
            <a:r>
              <a:rPr lang="ru-RU" dirty="0" smtClean="0"/>
              <a:t>закладу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en-US" dirty="0" smtClean="0"/>
              <a:t>Office</a:t>
            </a:r>
            <a:r>
              <a:rPr lang="ru-RU" dirty="0" smtClean="0"/>
              <a:t> </a:t>
            </a:r>
            <a:r>
              <a:rPr lang="ru-RU" dirty="0"/>
              <a:t>365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Практичне заняття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48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нформационные технологии в образов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91" y="35386"/>
            <a:ext cx="1925577" cy="15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оступ к информаци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8" y="1415219"/>
            <a:ext cx="1308760" cy="140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распределение информ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84" y="1685442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езервное копирова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40" y="1540506"/>
            <a:ext cx="2806394" cy="18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473988" y="1195813"/>
            <a:ext cx="2564907" cy="73096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896" y="2033100"/>
            <a:ext cx="13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Доступ до інформації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8702" y="1838541"/>
            <a:ext cx="1805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Розподіл навантаження по користувачам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572" y="1924343"/>
            <a:ext cx="1659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Резервне копіювання, архівування, відновлення та захист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128646" y="1101197"/>
            <a:ext cx="59158" cy="75778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056922" y="1145830"/>
            <a:ext cx="2132054" cy="6529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2900" y="3972316"/>
            <a:ext cx="11430652" cy="414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Картинки по запросу користува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87" y="3651446"/>
            <a:ext cx="1483971" cy="9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48453" y="4013716"/>
            <a:ext cx="127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користувач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682792" y="2762433"/>
            <a:ext cx="2432174" cy="94821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104363" y="3115182"/>
            <a:ext cx="20895" cy="57297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943391" y="3325291"/>
            <a:ext cx="1948638" cy="46990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Картинки по запросу ефективніст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8" y="4631252"/>
            <a:ext cx="1770446" cy="12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амплитуда пиктограмм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21" y="4679939"/>
            <a:ext cx="1913231" cy="143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41083" y="4065026"/>
            <a:ext cx="14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Ефективність роботи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854381" y="4156365"/>
            <a:ext cx="153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Інтенсифікація роботи</a:t>
            </a:r>
            <a:endParaRPr lang="ru-RU" dirty="0"/>
          </a:p>
        </p:txBody>
      </p:sp>
      <p:pic>
        <p:nvPicPr>
          <p:cNvPr id="1040" name="Picture 16" descr="Картинки по запросу скорочення часу пиктограмм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91" y="5521336"/>
            <a:ext cx="1163851" cy="6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404892" y="4502636"/>
            <a:ext cx="180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</a:t>
            </a:r>
            <a:r>
              <a:rPr lang="uk-UA" dirty="0" smtClean="0"/>
              <a:t>корочення часу, покращення умов</a:t>
            </a:r>
            <a:endParaRPr lang="ru-RU" dirty="0"/>
          </a:p>
        </p:txBody>
      </p:sp>
      <p:pic>
        <p:nvPicPr>
          <p:cNvPr id="1042" name="Picture 18" descr="Картинки по запросу оперативність роботи пиктограмм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01" y="4954667"/>
            <a:ext cx="1298376" cy="12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382745" y="4255828"/>
            <a:ext cx="161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Оперативність роботи</a:t>
            </a:r>
            <a:endParaRPr lang="ru-RU" dirty="0"/>
          </a:p>
        </p:txBody>
      </p:sp>
      <p:pic>
        <p:nvPicPr>
          <p:cNvPr id="1044" name="Picture 20" descr="Картинки по запросу інтеграція пиктограмм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670" y="471171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0163668" y="4040971"/>
            <a:ext cx="140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Інтеграція у світову мережу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936776" y="586854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ЄІП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291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Практичне створення єдиного інформаційного середовища закладу освіти</a:t>
            </a:r>
            <a:endParaRPr lang="ru-RU" dirty="0"/>
          </a:p>
        </p:txBody>
      </p:sp>
      <p:pic>
        <p:nvPicPr>
          <p:cNvPr id="2050" name="Picture 2" descr="Картинки по запросу офіс 365 пиктограмм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5" y="1737361"/>
            <a:ext cx="4576178" cy="45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49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1500" b="1" dirty="0" smtClean="0"/>
              <a:t>ПІДСУМОК ???</a:t>
            </a:r>
            <a:endParaRPr lang="uk-UA" sz="115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966651" y="1593669"/>
            <a:ext cx="10189029" cy="252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Картинки по запросу ИТ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74" y="3187336"/>
            <a:ext cx="3178136" cy="31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9249"/>
            <a:ext cx="12191999" cy="570883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1.АндреевА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А.,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Рубин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В.,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Титарев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Г. Кафедра в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А. А.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Адреев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В.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Рубин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Г.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Титарев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эпоху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- М. : МЭСИ, 2001. – С. 90-100.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Гуревич Р. С. Інтерактивні технології навчання у вищому педагогічному навчальному закладі :навчальний посібник / Р. С. Гуревич, М. Ю.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Кадемія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С. Шевченко ; за ред. Гуревича Р. С. - Вінниця : ТОВ фірма «Планер», 2013. – 309 с.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Засоби інформаційно-комунікаційних технологій єдиного інформаційного простору системи освіти України / [В. В.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Лапінський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Ю. Пилипчук, М. П. Шишкіна та ін.]. – Київ: Національна Академія педагогічних наук України Інститут інформаційних технологій і засобів навчання, 2010. – 63 с. – (Педагогічна думка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Кечиев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Н.,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П.,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Тумковский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Р.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Л. Н.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Кечиев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П.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Путилов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Р.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Тумковский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ресурс. Режим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http://www.cnews.ru/reviews/free/edu/it_russia/institute.shtml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А.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И. А.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ресурс. Режим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http://www.iiorao.ru/iio/pages/izdat/ison/publication/ison_2012/num_10_2012/Lazareva.pdf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Лізунов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П. Моделі та засоби формування комплексного інформаційно-освітнього середовища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освіти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П. П.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Лізунов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О.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Білощицький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// Київський національний університет будівництва і архітектури. – 2007. – №5. – С. 2–8.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Сороколетов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В. Мир на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пороге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револю-ции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П. В.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Сороколетов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Система. – 2004. – № 4. – С. 11– 15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Shakhgeldyan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Kryukov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Integration of university information resources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unified information environment // Proc. of the 10th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nt. conf. of European university information systems (ENUS 2004). –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Sloven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2004.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321-327.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7010" y="0"/>
            <a:ext cx="10058400" cy="5475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Рекомендована 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33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800" dirty="0" smtClean="0"/>
              <a:t>МЕТА ЗАНЯТТЯ:</a:t>
            </a:r>
            <a:endParaRPr lang="ru-RU" sz="8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отримати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практичні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навички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щодо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uk-UA" sz="4800" i="1" dirty="0" smtClean="0">
                <a:solidFill>
                  <a:schemeClr val="tx1"/>
                </a:solidFill>
              </a:rPr>
              <a:t>використання сервісів </a:t>
            </a:r>
            <a:r>
              <a:rPr lang="en-US" sz="4800" i="1" dirty="0" smtClean="0">
                <a:solidFill>
                  <a:schemeClr val="tx1"/>
                </a:solidFill>
              </a:rPr>
              <a:t>Office</a:t>
            </a:r>
            <a:r>
              <a:rPr lang="ru-RU" sz="4800" i="1" dirty="0" smtClean="0">
                <a:solidFill>
                  <a:schemeClr val="tx1"/>
                </a:solidFill>
              </a:rPr>
              <a:t> 365</a:t>
            </a:r>
            <a:r>
              <a:rPr lang="uk-UA" sz="4800" i="1" dirty="0" smtClean="0">
                <a:solidFill>
                  <a:schemeClr val="tx1"/>
                </a:solidFill>
              </a:rPr>
              <a:t> </a:t>
            </a:r>
            <a:r>
              <a:rPr lang="uk-UA" sz="4800" dirty="0" smtClean="0">
                <a:solidFill>
                  <a:schemeClr val="tx1"/>
                </a:solidFill>
              </a:rPr>
              <a:t>для організації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i="1" dirty="0" err="1" smtClean="0">
                <a:solidFill>
                  <a:schemeClr val="tx1"/>
                </a:solidFill>
              </a:rPr>
              <a:t>освітнього</a:t>
            </a:r>
            <a:r>
              <a:rPr lang="ru-RU" sz="4800" i="1" dirty="0" smtClean="0">
                <a:solidFill>
                  <a:schemeClr val="tx1"/>
                </a:solidFill>
              </a:rPr>
              <a:t> </a:t>
            </a:r>
            <a:r>
              <a:rPr lang="ru-RU" sz="4800" i="1" dirty="0" err="1" smtClean="0">
                <a:solidFill>
                  <a:schemeClr val="tx1"/>
                </a:solidFill>
              </a:rPr>
              <a:t>процесу</a:t>
            </a:r>
            <a:r>
              <a:rPr lang="ru-RU" sz="4800" i="1" dirty="0" smtClean="0">
                <a:solidFill>
                  <a:schemeClr val="tx1"/>
                </a:solidFill>
              </a:rPr>
              <a:t> в ЗВО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endParaRPr lang="uk-UA" sz="4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11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НАВЧАЛЬНІ ПИТАННЯ: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</a:rPr>
              <a:t>1. Хмарні технології в навчанні. Переваги та недоліки.</a:t>
            </a:r>
          </a:p>
          <a:p>
            <a:pPr marL="0" indent="0">
              <a:buNone/>
            </a:pPr>
            <a:r>
              <a:rPr lang="uk-UA" sz="3200" dirty="0">
                <a:solidFill>
                  <a:schemeClr val="tx1"/>
                </a:solidFill>
              </a:rPr>
              <a:t>2. Принцип використання сервісів </a:t>
            </a:r>
            <a:r>
              <a:rPr lang="en-US" sz="3200" i="1" dirty="0">
                <a:solidFill>
                  <a:schemeClr val="tx1"/>
                </a:solidFill>
              </a:rPr>
              <a:t>OFFICE</a:t>
            </a:r>
            <a:r>
              <a:rPr lang="uk-UA" sz="3200" i="1" dirty="0">
                <a:solidFill>
                  <a:schemeClr val="tx1"/>
                </a:solidFill>
              </a:rPr>
              <a:t> 365.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7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Освітній простір</a:t>
            </a:r>
            <a:endParaRPr lang="ru-RU" dirty="0"/>
          </a:p>
        </p:txBody>
      </p:sp>
      <p:pic>
        <p:nvPicPr>
          <p:cNvPr id="1026" name="Picture 2" descr="Картинки по запросу освітній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18" y="1737360"/>
            <a:ext cx="3750219" cy="35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ісце для вмісту 2"/>
          <p:cNvSpPr>
            <a:spLocks noGrp="1"/>
          </p:cNvSpPr>
          <p:nvPr>
            <p:ph idx="1"/>
          </p:nvPr>
        </p:nvSpPr>
        <p:spPr>
          <a:xfrm>
            <a:off x="5016136" y="1737359"/>
            <a:ext cx="6139543" cy="4428309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 smtClean="0"/>
              <a:t>Певна територія, яка пов’язана з масштабними явищами в галузі освіти: як певна частина соціального простору, у межах якої здійснюється нормована освітня діяльність; як єдність, цілісне утворення в галузі освіти, яке має свої межі, що уточняються окремо, – світовий освітній простір, міжнародний освітній простір, європейський освітній простір, освітній простір регіону, закладу освіти тощо.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0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Єдине інформаційне середовище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закладу освіти 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4" y="1799691"/>
            <a:ext cx="10058400" cy="29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992777" y="4806518"/>
            <a:ext cx="10280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система, у якій на інформаційному рівні задіяні та зв’язані між собою всі учасники освітнього процесу: адміністрація закладу – педагоги, ті хто навчаються та громадськість.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4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банк комп'ютерних прогр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63" y="1855920"/>
            <a:ext cx="2418772" cy="178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Напрями створення єдиного </a:t>
            </a:r>
            <a:r>
              <a:rPr lang="uk-UA" dirty="0"/>
              <a:t>інформаційного простору закладу освіти </a:t>
            </a:r>
            <a:endParaRPr lang="ru-RU" dirty="0"/>
          </a:p>
        </p:txBody>
      </p:sp>
      <p:pic>
        <p:nvPicPr>
          <p:cNvPr id="3074" name="Picture 2" descr="Картинки по запросу інформаційно-комунікаційні технолог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55920"/>
            <a:ext cx="2623930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3721210" y="1737360"/>
            <a:ext cx="3097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 Масове освоєння інформаційно-комунікативний технологій та технічних </a:t>
            </a:r>
            <a:r>
              <a:rPr lang="uk-UA" dirty="0" smtClean="0"/>
              <a:t>засобів</a:t>
            </a:r>
            <a:endParaRPr lang="ru-RU" dirty="0"/>
          </a:p>
        </p:txBody>
      </p:sp>
      <p:pic>
        <p:nvPicPr>
          <p:cNvPr id="3076" name="Picture 4" descr="Картинки по запросу комп'ютерні кла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8" y="4000574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209109" y="4997151"/>
            <a:ext cx="2917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2. Створення комп’ютерних класів і автоматизованих робочих місць.</a:t>
            </a:r>
            <a:endParaRPr lang="ru-RU" dirty="0"/>
          </a:p>
        </p:txBody>
      </p:sp>
      <p:sp>
        <p:nvSpPr>
          <p:cNvPr id="6" name="Прямокутник 5"/>
          <p:cNvSpPr/>
          <p:nvPr/>
        </p:nvSpPr>
        <p:spPr>
          <a:xfrm>
            <a:off x="9213669" y="1737360"/>
            <a:ext cx="3220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3. Створення банку комп’ютерних програм та презентацій як освітнього значення, так і для управлінської діяльності закладу освіти. 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6491792" y="3815908"/>
            <a:ext cx="2835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4. Створення баз даних.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9178835" y="4896266"/>
            <a:ext cx="3013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5. Активне запровадження нових інформаційних технологій в освітній процес та управління цим процесом.</a:t>
            </a:r>
            <a:endParaRPr lang="ru-RU" dirty="0"/>
          </a:p>
        </p:txBody>
      </p:sp>
      <p:pic>
        <p:nvPicPr>
          <p:cNvPr id="3080" name="Picture 8" descr="Картинки по запросу бази дани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51" y="3106019"/>
            <a:ext cx="1379656" cy="17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впровадження нових освітніх технологі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92" y="4638168"/>
            <a:ext cx="2296607" cy="15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44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Загальна структурна схема компонентів ЄІП </a:t>
            </a:r>
            <a:r>
              <a:rPr lang="uk-UA" dirty="0" smtClean="0"/>
              <a:t>закладу освіти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1689413"/>
            <a:ext cx="8489631" cy="45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Використання сервісі </a:t>
            </a:r>
            <a:r>
              <a:rPr lang="en-US" dirty="0"/>
              <a:t>Google </a:t>
            </a:r>
            <a:r>
              <a:rPr lang="uk-UA" dirty="0"/>
              <a:t>для створення ЄІП </a:t>
            </a:r>
            <a:r>
              <a:rPr lang="uk-UA" dirty="0" smtClean="0"/>
              <a:t>закладу освіти</a:t>
            </a:r>
            <a:endParaRPr lang="ru-RU" dirty="0"/>
          </a:p>
        </p:txBody>
      </p:sp>
      <p:pic>
        <p:nvPicPr>
          <p:cNvPr id="4" name="Объект 3" descr="http://www.psyh.kiev.ua/images/Liaschenko_article_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1737359"/>
            <a:ext cx="6487398" cy="4493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45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Схема використання сервісів </a:t>
            </a:r>
            <a:r>
              <a:rPr lang="en-US" dirty="0"/>
              <a:t>Office</a:t>
            </a:r>
            <a:r>
              <a:rPr lang="uk-UA" dirty="0"/>
              <a:t> 365 для створення ЄІП</a:t>
            </a:r>
            <a:endParaRPr lang="ru-RU" dirty="0"/>
          </a:p>
        </p:txBody>
      </p:sp>
      <p:pic>
        <p:nvPicPr>
          <p:cNvPr id="4" name="Объект 3" descr="Картинки по запросу office 365 educa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33" y="1859325"/>
            <a:ext cx="7626893" cy="4358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3274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</TotalTime>
  <Words>427</Words>
  <Application>Microsoft Office PowerPoint</Application>
  <PresentationFormat>Широкий екран</PresentationFormat>
  <Paragraphs>41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Times New Roman</vt:lpstr>
      <vt:lpstr>Ретроспектива</vt:lpstr>
      <vt:lpstr>Створення єдиного інформаційного простору закладу освіти на базі Office 365</vt:lpstr>
      <vt:lpstr>МЕТА ЗАНЯТТЯ:</vt:lpstr>
      <vt:lpstr>НАВЧАЛЬНІ ПИТАННЯ:</vt:lpstr>
      <vt:lpstr>Освітній простір</vt:lpstr>
      <vt:lpstr>Єдине інформаційне середовище закладу освіти </vt:lpstr>
      <vt:lpstr>Напрями створення єдиного інформаційного простору закладу освіти </vt:lpstr>
      <vt:lpstr>Загальна структурна схема компонентів ЄІП закладу освіти</vt:lpstr>
      <vt:lpstr>Використання сервісі Google для створення ЄІП закладу освіти</vt:lpstr>
      <vt:lpstr>Схема використання сервісів Office 365 для створення ЄІП</vt:lpstr>
      <vt:lpstr>Презентація PowerPoint</vt:lpstr>
      <vt:lpstr>Практичне створення єдиного інформаційного середовища закладу освіти</vt:lpstr>
      <vt:lpstr>Презентація PowerPoint</vt:lpstr>
      <vt:lpstr>Рекомендована література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єдиного інформаційного простору навчального закладу на базі офісу 365</dc:title>
  <dc:creator>Касьян Сергій</dc:creator>
  <cp:lastModifiedBy>Сергій Касьян</cp:lastModifiedBy>
  <cp:revision>24</cp:revision>
  <dcterms:created xsi:type="dcterms:W3CDTF">2017-01-23T10:45:33Z</dcterms:created>
  <dcterms:modified xsi:type="dcterms:W3CDTF">2018-06-26T20:28:24Z</dcterms:modified>
</cp:coreProperties>
</file>