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9" r:id="rId9"/>
    <p:sldId id="270" r:id="rId10"/>
    <p:sldId id="263" r:id="rId11"/>
    <p:sldId id="264" r:id="rId12"/>
    <p:sldId id="265" r:id="rId13"/>
    <p:sldId id="271" r:id="rId14"/>
    <p:sldId id="272" r:id="rId15"/>
    <p:sldId id="273" r:id="rId16"/>
    <p:sldId id="274" r:id="rId17"/>
    <p:sldId id="275" r:id="rId18"/>
    <p:sldId id="276" r:id="rId19"/>
    <p:sldId id="277" r:id="rId20"/>
    <p:sldId id="268"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E50FC-83E7-4AF5-9C80-5C68A94105AB}" v="64" dt="2020-05-12T18:54:20.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Касьян Сергій" userId="df639e90-afb7-442b-91bb-399b3b79a4e1" providerId="ADAL" clId="{543E50FC-83E7-4AF5-9C80-5C68A94105AB}"/>
    <pc:docChg chg="undo custSel addSld delSld modSld">
      <pc:chgData name="Касьян Сергій" userId="df639e90-afb7-442b-91bb-399b3b79a4e1" providerId="ADAL" clId="{543E50FC-83E7-4AF5-9C80-5C68A94105AB}" dt="2020-05-12T18:55:26.860" v="470" actId="6549"/>
      <pc:docMkLst>
        <pc:docMk/>
      </pc:docMkLst>
      <pc:sldChg chg="modSp mod">
        <pc:chgData name="Касьян Сергій" userId="df639e90-afb7-442b-91bb-399b3b79a4e1" providerId="ADAL" clId="{543E50FC-83E7-4AF5-9C80-5C68A94105AB}" dt="2020-05-12T16:13:55.153" v="2" actId="255"/>
        <pc:sldMkLst>
          <pc:docMk/>
          <pc:sldMk cId="2622480168" sldId="256"/>
        </pc:sldMkLst>
        <pc:spChg chg="mod">
          <ac:chgData name="Касьян Сергій" userId="df639e90-afb7-442b-91bb-399b3b79a4e1" providerId="ADAL" clId="{543E50FC-83E7-4AF5-9C80-5C68A94105AB}" dt="2020-05-12T16:13:55.153" v="2" actId="255"/>
          <ac:spMkLst>
            <pc:docMk/>
            <pc:sldMk cId="2622480168" sldId="256"/>
            <ac:spMk id="2" creationId="{00000000-0000-0000-0000-000000000000}"/>
          </ac:spMkLst>
        </pc:spChg>
      </pc:sldChg>
      <pc:sldChg chg="modSp mod">
        <pc:chgData name="Касьян Сергій" userId="df639e90-afb7-442b-91bb-399b3b79a4e1" providerId="ADAL" clId="{543E50FC-83E7-4AF5-9C80-5C68A94105AB}" dt="2020-05-12T16:20:48.596" v="136" actId="113"/>
        <pc:sldMkLst>
          <pc:docMk/>
          <pc:sldMk cId="298376622" sldId="257"/>
        </pc:sldMkLst>
        <pc:spChg chg="mod">
          <ac:chgData name="Касьян Сергій" userId="df639e90-afb7-442b-91bb-399b3b79a4e1" providerId="ADAL" clId="{543E50FC-83E7-4AF5-9C80-5C68A94105AB}" dt="2020-05-12T16:20:48.596" v="136" actId="113"/>
          <ac:spMkLst>
            <pc:docMk/>
            <pc:sldMk cId="298376622" sldId="257"/>
            <ac:spMk id="2" creationId="{00000000-0000-0000-0000-000000000000}"/>
          </ac:spMkLst>
        </pc:spChg>
        <pc:spChg chg="mod">
          <ac:chgData name="Касьян Сергій" userId="df639e90-afb7-442b-91bb-399b3b79a4e1" providerId="ADAL" clId="{543E50FC-83E7-4AF5-9C80-5C68A94105AB}" dt="2020-05-12T16:20:33.924" v="134" actId="20577"/>
          <ac:spMkLst>
            <pc:docMk/>
            <pc:sldMk cId="298376622" sldId="257"/>
            <ac:spMk id="3" creationId="{00000000-0000-0000-0000-000000000000}"/>
          </ac:spMkLst>
        </pc:spChg>
      </pc:sldChg>
      <pc:sldChg chg="modSp mod">
        <pc:chgData name="Касьян Сергій" userId="df639e90-afb7-442b-91bb-399b3b79a4e1" providerId="ADAL" clId="{543E50FC-83E7-4AF5-9C80-5C68A94105AB}" dt="2020-05-12T16:18:10.894" v="55" actId="255"/>
        <pc:sldMkLst>
          <pc:docMk/>
          <pc:sldMk cId="679119722" sldId="258"/>
        </pc:sldMkLst>
        <pc:spChg chg="mod">
          <ac:chgData name="Касьян Сергій" userId="df639e90-afb7-442b-91bb-399b3b79a4e1" providerId="ADAL" clId="{543E50FC-83E7-4AF5-9C80-5C68A94105AB}" dt="2020-05-12T16:18:10.894" v="55" actId="255"/>
          <ac:spMkLst>
            <pc:docMk/>
            <pc:sldMk cId="679119722" sldId="258"/>
            <ac:spMk id="3" creationId="{00000000-0000-0000-0000-000000000000}"/>
          </ac:spMkLst>
        </pc:spChg>
      </pc:sldChg>
      <pc:sldChg chg="addSp delSp modSp mod">
        <pc:chgData name="Касьян Сергій" userId="df639e90-afb7-442b-91bb-399b3b79a4e1" providerId="ADAL" clId="{543E50FC-83E7-4AF5-9C80-5C68A94105AB}" dt="2020-05-12T17:58:16.750" v="260" actId="1076"/>
        <pc:sldMkLst>
          <pc:docMk/>
          <pc:sldMk cId="249029809" sldId="262"/>
        </pc:sldMkLst>
        <pc:spChg chg="mod">
          <ac:chgData name="Касьян Сергій" userId="df639e90-afb7-442b-91bb-399b3b79a4e1" providerId="ADAL" clId="{543E50FC-83E7-4AF5-9C80-5C68A94105AB}" dt="2020-05-12T16:29:30.840" v="193" actId="20577"/>
          <ac:spMkLst>
            <pc:docMk/>
            <pc:sldMk cId="249029809" sldId="262"/>
            <ac:spMk id="2" creationId="{00000000-0000-0000-0000-000000000000}"/>
          </ac:spMkLst>
        </pc:spChg>
        <pc:picChg chg="add del mod">
          <ac:chgData name="Касьян Сергій" userId="df639e90-afb7-442b-91bb-399b3b79a4e1" providerId="ADAL" clId="{543E50FC-83E7-4AF5-9C80-5C68A94105AB}" dt="2020-05-12T17:58:03.168" v="257" actId="478"/>
          <ac:picMkLst>
            <pc:docMk/>
            <pc:sldMk cId="249029809" sldId="262"/>
            <ac:picMk id="3" creationId="{2AD45ACD-511E-445B-9C23-9D2189B3401E}"/>
          </ac:picMkLst>
        </pc:picChg>
        <pc:picChg chg="add mod">
          <ac:chgData name="Касьян Сергій" userId="df639e90-afb7-442b-91bb-399b3b79a4e1" providerId="ADAL" clId="{543E50FC-83E7-4AF5-9C80-5C68A94105AB}" dt="2020-05-12T17:58:16.750" v="260" actId="1076"/>
          <ac:picMkLst>
            <pc:docMk/>
            <pc:sldMk cId="249029809" sldId="262"/>
            <ac:picMk id="4" creationId="{8C452D67-9CA3-4C30-9B3D-3D287CE7504E}"/>
          </ac:picMkLst>
        </pc:picChg>
        <pc:picChg chg="del">
          <ac:chgData name="Касьян Сергій" userId="df639e90-afb7-442b-91bb-399b3b79a4e1" providerId="ADAL" clId="{543E50FC-83E7-4AF5-9C80-5C68A94105AB}" dt="2020-05-12T16:23:19.691" v="137" actId="478"/>
          <ac:picMkLst>
            <pc:docMk/>
            <pc:sldMk cId="249029809" sldId="262"/>
            <ac:picMk id="5" creationId="{00000000-0000-0000-0000-000000000000}"/>
          </ac:picMkLst>
        </pc:picChg>
      </pc:sldChg>
      <pc:sldChg chg="del">
        <pc:chgData name="Касьян Сергій" userId="df639e90-afb7-442b-91bb-399b3b79a4e1" providerId="ADAL" clId="{543E50FC-83E7-4AF5-9C80-5C68A94105AB}" dt="2020-05-12T17:59:32.611" v="261" actId="47"/>
        <pc:sldMkLst>
          <pc:docMk/>
          <pc:sldMk cId="2060491023" sldId="266"/>
        </pc:sldMkLst>
      </pc:sldChg>
      <pc:sldChg chg="addSp delSp modSp new mod">
        <pc:chgData name="Касьян Сергій" userId="df639e90-afb7-442b-91bb-399b3b79a4e1" providerId="ADAL" clId="{543E50FC-83E7-4AF5-9C80-5C68A94105AB}" dt="2020-05-12T16:36:38.324" v="241" actId="113"/>
        <pc:sldMkLst>
          <pc:docMk/>
          <pc:sldMk cId="2165191155" sldId="269"/>
        </pc:sldMkLst>
        <pc:spChg chg="mod">
          <ac:chgData name="Касьян Сергій" userId="df639e90-afb7-442b-91bb-399b3b79a4e1" providerId="ADAL" clId="{543E50FC-83E7-4AF5-9C80-5C68A94105AB}" dt="2020-05-12T16:36:38.324" v="241" actId="113"/>
          <ac:spMkLst>
            <pc:docMk/>
            <pc:sldMk cId="2165191155" sldId="269"/>
            <ac:spMk id="2" creationId="{DC7EBC8A-CA44-4470-A66B-D6CF46B2F275}"/>
          </ac:spMkLst>
        </pc:spChg>
        <pc:spChg chg="del">
          <ac:chgData name="Касьян Сергій" userId="df639e90-afb7-442b-91bb-399b3b79a4e1" providerId="ADAL" clId="{543E50FC-83E7-4AF5-9C80-5C68A94105AB}" dt="2020-05-12T16:31:02.871" v="195" actId="478"/>
          <ac:spMkLst>
            <pc:docMk/>
            <pc:sldMk cId="2165191155" sldId="269"/>
            <ac:spMk id="3" creationId="{849B96ED-2B21-4824-96C6-B5B60B37CCB6}"/>
          </ac:spMkLst>
        </pc:spChg>
        <pc:picChg chg="add del">
          <ac:chgData name="Касьян Сергій" userId="df639e90-afb7-442b-91bb-399b3b79a4e1" providerId="ADAL" clId="{543E50FC-83E7-4AF5-9C80-5C68A94105AB}" dt="2020-05-12T16:31:11.407" v="197" actId="21"/>
          <ac:picMkLst>
            <pc:docMk/>
            <pc:sldMk cId="2165191155" sldId="269"/>
            <ac:picMk id="4" creationId="{50FD75FB-5B1A-4CAB-888E-457FA0516BEF}"/>
          </ac:picMkLst>
        </pc:picChg>
        <pc:picChg chg="add mod">
          <ac:chgData name="Касьян Сергій" userId="df639e90-afb7-442b-91bb-399b3b79a4e1" providerId="ADAL" clId="{543E50FC-83E7-4AF5-9C80-5C68A94105AB}" dt="2020-05-12T16:35:51.681" v="202" actId="1076"/>
          <ac:picMkLst>
            <pc:docMk/>
            <pc:sldMk cId="2165191155" sldId="269"/>
            <ac:picMk id="5" creationId="{4D5FA1C9-6DE4-46D5-BB8D-FF9559C7199A}"/>
          </ac:picMkLst>
        </pc:picChg>
      </pc:sldChg>
      <pc:sldChg chg="addSp delSp modSp new mod">
        <pc:chgData name="Касьян Сергій" userId="df639e90-afb7-442b-91bb-399b3b79a4e1" providerId="ADAL" clId="{543E50FC-83E7-4AF5-9C80-5C68A94105AB}" dt="2020-05-12T17:53:43.926" v="256" actId="1076"/>
        <pc:sldMkLst>
          <pc:docMk/>
          <pc:sldMk cId="983155683" sldId="270"/>
        </pc:sldMkLst>
        <pc:spChg chg="del">
          <ac:chgData name="Касьян Сергій" userId="df639e90-afb7-442b-91bb-399b3b79a4e1" providerId="ADAL" clId="{543E50FC-83E7-4AF5-9C80-5C68A94105AB}" dt="2020-05-12T17:26:21.499" v="243" actId="478"/>
          <ac:spMkLst>
            <pc:docMk/>
            <pc:sldMk cId="983155683" sldId="270"/>
            <ac:spMk id="2" creationId="{A40FF3E6-81E1-4A30-812D-DEFB147A0D30}"/>
          </ac:spMkLst>
        </pc:spChg>
        <pc:spChg chg="del">
          <ac:chgData name="Касьян Сергій" userId="df639e90-afb7-442b-91bb-399b3b79a4e1" providerId="ADAL" clId="{543E50FC-83E7-4AF5-9C80-5C68A94105AB}" dt="2020-05-12T17:26:29.194" v="244" actId="478"/>
          <ac:spMkLst>
            <pc:docMk/>
            <pc:sldMk cId="983155683" sldId="270"/>
            <ac:spMk id="3" creationId="{64B888B1-59AC-4132-B489-C49872365B8B}"/>
          </ac:spMkLst>
        </pc:spChg>
        <pc:graphicFrameChg chg="del mod">
          <ac:chgData name="Касьян Сергій" userId="df639e90-afb7-442b-91bb-399b3b79a4e1" providerId="ADAL" clId="{543E50FC-83E7-4AF5-9C80-5C68A94105AB}" dt="2020-05-12T17:28:47.358" v="250" actId="478"/>
          <ac:graphicFrameMkLst>
            <pc:docMk/>
            <pc:sldMk cId="983155683" sldId="270"/>
            <ac:graphicFrameMk id="4" creationId="{54775702-6914-4E7B-9B9A-220A1548001F}"/>
          </ac:graphicFrameMkLst>
        </pc:graphicFrameChg>
        <pc:graphicFrameChg chg="del mod">
          <ac:chgData name="Касьян Сергій" userId="df639e90-afb7-442b-91bb-399b3b79a4e1" providerId="ADAL" clId="{543E50FC-83E7-4AF5-9C80-5C68A94105AB}" dt="2020-05-12T17:53:22.998" v="253" actId="478"/>
          <ac:graphicFrameMkLst>
            <pc:docMk/>
            <pc:sldMk cId="983155683" sldId="270"/>
            <ac:graphicFrameMk id="5" creationId="{C5DD6245-E77B-4962-8F57-684CCF3BC489}"/>
          </ac:graphicFrameMkLst>
        </pc:graphicFrameChg>
        <pc:graphicFrameChg chg="add mod">
          <ac:chgData name="Касьян Сергій" userId="df639e90-afb7-442b-91bb-399b3b79a4e1" providerId="ADAL" clId="{543E50FC-83E7-4AF5-9C80-5C68A94105AB}" dt="2020-05-12T17:53:43.926" v="256" actId="1076"/>
          <ac:graphicFrameMkLst>
            <pc:docMk/>
            <pc:sldMk cId="983155683" sldId="270"/>
            <ac:graphicFrameMk id="6" creationId="{39026EFA-B52C-46A2-B16C-36F86F9588BA}"/>
          </ac:graphicFrameMkLst>
        </pc:graphicFrameChg>
      </pc:sldChg>
      <pc:sldChg chg="addSp delSp modSp new mod">
        <pc:chgData name="Касьян Сергій" userId="df639e90-afb7-442b-91bb-399b3b79a4e1" providerId="ADAL" clId="{543E50FC-83E7-4AF5-9C80-5C68A94105AB}" dt="2020-05-12T18:16:18.690" v="306" actId="1076"/>
        <pc:sldMkLst>
          <pc:docMk/>
          <pc:sldMk cId="3403693245" sldId="271"/>
        </pc:sldMkLst>
        <pc:spChg chg="del">
          <ac:chgData name="Касьян Сергій" userId="df639e90-afb7-442b-91bb-399b3b79a4e1" providerId="ADAL" clId="{543E50FC-83E7-4AF5-9C80-5C68A94105AB}" dt="2020-05-12T18:00:22.667" v="263" actId="478"/>
          <ac:spMkLst>
            <pc:docMk/>
            <pc:sldMk cId="3403693245" sldId="271"/>
            <ac:spMk id="2" creationId="{3912B5E0-1116-4DA2-9D9B-51389DC2BCFD}"/>
          </ac:spMkLst>
        </pc:spChg>
        <pc:spChg chg="del">
          <ac:chgData name="Касьян Сергій" userId="df639e90-afb7-442b-91bb-399b3b79a4e1" providerId="ADAL" clId="{543E50FC-83E7-4AF5-9C80-5C68A94105AB}" dt="2020-05-12T18:00:38.185" v="264" actId="478"/>
          <ac:spMkLst>
            <pc:docMk/>
            <pc:sldMk cId="3403693245" sldId="271"/>
            <ac:spMk id="3" creationId="{5282E21D-6C08-471B-96E8-72D3831AF459}"/>
          </ac:spMkLst>
        </pc:spChg>
        <pc:spChg chg="add mod">
          <ac:chgData name="Касьян Сергій" userId="df639e90-afb7-442b-91bb-399b3b79a4e1" providerId="ADAL" clId="{543E50FC-83E7-4AF5-9C80-5C68A94105AB}" dt="2020-05-12T18:07:12.932" v="278" actId="20577"/>
          <ac:spMkLst>
            <pc:docMk/>
            <pc:sldMk cId="3403693245" sldId="271"/>
            <ac:spMk id="4" creationId="{63E5809B-B95B-4FD7-8FFA-3605C9F609ED}"/>
          </ac:spMkLst>
        </pc:spChg>
        <pc:spChg chg="add mod">
          <ac:chgData name="Касьян Сергій" userId="df639e90-afb7-442b-91bb-399b3b79a4e1" providerId="ADAL" clId="{543E50FC-83E7-4AF5-9C80-5C68A94105AB}" dt="2020-05-12T18:16:18.690" v="306" actId="1076"/>
          <ac:spMkLst>
            <pc:docMk/>
            <pc:sldMk cId="3403693245" sldId="271"/>
            <ac:spMk id="6" creationId="{E0B2CE3E-348F-4754-B40F-A9AF24C00805}"/>
          </ac:spMkLst>
        </pc:spChg>
        <pc:picChg chg="add mod">
          <ac:chgData name="Касьян Сергій" userId="df639e90-afb7-442b-91bb-399b3b79a4e1" providerId="ADAL" clId="{543E50FC-83E7-4AF5-9C80-5C68A94105AB}" dt="2020-05-12T18:16:15.640" v="305" actId="14100"/>
          <ac:picMkLst>
            <pc:docMk/>
            <pc:sldMk cId="3403693245" sldId="271"/>
            <ac:picMk id="5" creationId="{E5776993-52BE-475F-B964-0F6614354762}"/>
          </ac:picMkLst>
        </pc:picChg>
      </pc:sldChg>
      <pc:sldChg chg="addSp delSp modSp new mod">
        <pc:chgData name="Касьян Сергій" userId="df639e90-afb7-442b-91bb-399b3b79a4e1" providerId="ADAL" clId="{543E50FC-83E7-4AF5-9C80-5C68A94105AB}" dt="2020-05-12T18:30:08.897" v="352" actId="790"/>
        <pc:sldMkLst>
          <pc:docMk/>
          <pc:sldMk cId="962829394" sldId="272"/>
        </pc:sldMkLst>
        <pc:spChg chg="del">
          <ac:chgData name="Касьян Сергій" userId="df639e90-afb7-442b-91bb-399b3b79a4e1" providerId="ADAL" clId="{543E50FC-83E7-4AF5-9C80-5C68A94105AB}" dt="2020-05-12T18:17:33.845" v="308" actId="478"/>
          <ac:spMkLst>
            <pc:docMk/>
            <pc:sldMk cId="962829394" sldId="272"/>
            <ac:spMk id="2" creationId="{41995778-941F-4415-9FB0-C48D444A26FD}"/>
          </ac:spMkLst>
        </pc:spChg>
        <pc:spChg chg="del">
          <ac:chgData name="Касьян Сергій" userId="df639e90-afb7-442b-91bb-399b3b79a4e1" providerId="ADAL" clId="{543E50FC-83E7-4AF5-9C80-5C68A94105AB}" dt="2020-05-12T18:17:36.082" v="309" actId="478"/>
          <ac:spMkLst>
            <pc:docMk/>
            <pc:sldMk cId="962829394" sldId="272"/>
            <ac:spMk id="3" creationId="{339E3B9B-D408-4D39-AD81-6EEB854044B0}"/>
          </ac:spMkLst>
        </pc:spChg>
        <pc:spChg chg="add mod">
          <ac:chgData name="Касьян Сергій" userId="df639e90-afb7-442b-91bb-399b3b79a4e1" providerId="ADAL" clId="{543E50FC-83E7-4AF5-9C80-5C68A94105AB}" dt="2020-05-12T18:28:45.735" v="347" actId="1076"/>
          <ac:spMkLst>
            <pc:docMk/>
            <pc:sldMk cId="962829394" sldId="272"/>
            <ac:spMk id="6" creationId="{DD910BDC-7B59-4103-84D9-59F7180BADBA}"/>
          </ac:spMkLst>
        </pc:spChg>
        <pc:spChg chg="add mod">
          <ac:chgData name="Касьян Сергій" userId="df639e90-afb7-442b-91bb-399b3b79a4e1" providerId="ADAL" clId="{543E50FC-83E7-4AF5-9C80-5C68A94105AB}" dt="2020-05-12T18:30:08.897" v="352" actId="790"/>
          <ac:spMkLst>
            <pc:docMk/>
            <pc:sldMk cId="962829394" sldId="272"/>
            <ac:spMk id="7" creationId="{F7B65FC6-4B9D-42F3-83D2-E51DB2AABC81}"/>
          </ac:spMkLst>
        </pc:spChg>
        <pc:picChg chg="add mod">
          <ac:chgData name="Касьян Сергій" userId="df639e90-afb7-442b-91bb-399b3b79a4e1" providerId="ADAL" clId="{543E50FC-83E7-4AF5-9C80-5C68A94105AB}" dt="2020-05-12T18:29:15.780" v="348" actId="1076"/>
          <ac:picMkLst>
            <pc:docMk/>
            <pc:sldMk cId="962829394" sldId="272"/>
            <ac:picMk id="5" creationId="{259DD80D-3968-4B01-B551-2B04CECFCC4E}"/>
          </ac:picMkLst>
        </pc:picChg>
      </pc:sldChg>
      <pc:sldChg chg="addSp delSp modSp new mod">
        <pc:chgData name="Касьян Сергій" userId="df639e90-afb7-442b-91bb-399b3b79a4e1" providerId="ADAL" clId="{543E50FC-83E7-4AF5-9C80-5C68A94105AB}" dt="2020-05-12T18:34:11.562" v="367" actId="1076"/>
        <pc:sldMkLst>
          <pc:docMk/>
          <pc:sldMk cId="2161395779" sldId="273"/>
        </pc:sldMkLst>
        <pc:spChg chg="del">
          <ac:chgData name="Касьян Сергій" userId="df639e90-afb7-442b-91bb-399b3b79a4e1" providerId="ADAL" clId="{543E50FC-83E7-4AF5-9C80-5C68A94105AB}" dt="2020-05-12T18:30:34.971" v="354" actId="478"/>
          <ac:spMkLst>
            <pc:docMk/>
            <pc:sldMk cId="2161395779" sldId="273"/>
            <ac:spMk id="2" creationId="{28205AE5-F47A-45B7-B243-7910838E1D3A}"/>
          </ac:spMkLst>
        </pc:spChg>
        <pc:spChg chg="del">
          <ac:chgData name="Касьян Сергій" userId="df639e90-afb7-442b-91bb-399b3b79a4e1" providerId="ADAL" clId="{543E50FC-83E7-4AF5-9C80-5C68A94105AB}" dt="2020-05-12T18:30:36.556" v="355" actId="478"/>
          <ac:spMkLst>
            <pc:docMk/>
            <pc:sldMk cId="2161395779" sldId="273"/>
            <ac:spMk id="3" creationId="{E47F2D57-8D3A-4FE6-A643-AB33EE458623}"/>
          </ac:spMkLst>
        </pc:spChg>
        <pc:spChg chg="add mod">
          <ac:chgData name="Касьян Сергій" userId="df639e90-afb7-442b-91bb-399b3b79a4e1" providerId="ADAL" clId="{543E50FC-83E7-4AF5-9C80-5C68A94105AB}" dt="2020-05-12T18:32:42.908" v="359" actId="1076"/>
          <ac:spMkLst>
            <pc:docMk/>
            <pc:sldMk cId="2161395779" sldId="273"/>
            <ac:spMk id="4" creationId="{29E767AF-6D69-43A6-817C-BEC788392E44}"/>
          </ac:spMkLst>
        </pc:spChg>
        <pc:spChg chg="add mod">
          <ac:chgData name="Касьян Сергій" userId="df639e90-afb7-442b-91bb-399b3b79a4e1" providerId="ADAL" clId="{543E50FC-83E7-4AF5-9C80-5C68A94105AB}" dt="2020-05-12T18:33:30.862" v="365" actId="1076"/>
          <ac:spMkLst>
            <pc:docMk/>
            <pc:sldMk cId="2161395779" sldId="273"/>
            <ac:spMk id="6" creationId="{A3FD0765-2F06-4729-9891-0EC6EEAFEA81}"/>
          </ac:spMkLst>
        </pc:spChg>
        <pc:spChg chg="add mod">
          <ac:chgData name="Касьян Сергій" userId="df639e90-afb7-442b-91bb-399b3b79a4e1" providerId="ADAL" clId="{543E50FC-83E7-4AF5-9C80-5C68A94105AB}" dt="2020-05-12T18:34:11.562" v="367" actId="1076"/>
          <ac:spMkLst>
            <pc:docMk/>
            <pc:sldMk cId="2161395779" sldId="273"/>
            <ac:spMk id="7" creationId="{31DC5E11-51F8-4EA5-921D-3B3613C6F895}"/>
          </ac:spMkLst>
        </pc:spChg>
        <pc:picChg chg="add mod">
          <ac:chgData name="Касьян Сергій" userId="df639e90-afb7-442b-91bb-399b3b79a4e1" providerId="ADAL" clId="{543E50FC-83E7-4AF5-9C80-5C68A94105AB}" dt="2020-05-12T18:32:58.205" v="361" actId="1076"/>
          <ac:picMkLst>
            <pc:docMk/>
            <pc:sldMk cId="2161395779" sldId="273"/>
            <ac:picMk id="5" creationId="{228FBF04-B23E-416E-8218-65C9F44AD689}"/>
          </ac:picMkLst>
        </pc:picChg>
      </pc:sldChg>
      <pc:sldChg chg="addSp delSp modSp new mod">
        <pc:chgData name="Касьян Сергій" userId="df639e90-afb7-442b-91bb-399b3b79a4e1" providerId="ADAL" clId="{543E50FC-83E7-4AF5-9C80-5C68A94105AB}" dt="2020-05-12T18:40:42.503" v="395" actId="207"/>
        <pc:sldMkLst>
          <pc:docMk/>
          <pc:sldMk cId="413345527" sldId="274"/>
        </pc:sldMkLst>
        <pc:spChg chg="del">
          <ac:chgData name="Касьян Сергій" userId="df639e90-afb7-442b-91bb-399b3b79a4e1" providerId="ADAL" clId="{543E50FC-83E7-4AF5-9C80-5C68A94105AB}" dt="2020-05-12T18:34:44.678" v="369" actId="478"/>
          <ac:spMkLst>
            <pc:docMk/>
            <pc:sldMk cId="413345527" sldId="274"/>
            <ac:spMk id="2" creationId="{B7D956E8-4580-4711-B192-8B4A4E35B050}"/>
          </ac:spMkLst>
        </pc:spChg>
        <pc:spChg chg="del">
          <ac:chgData name="Касьян Сергій" userId="df639e90-afb7-442b-91bb-399b3b79a4e1" providerId="ADAL" clId="{543E50FC-83E7-4AF5-9C80-5C68A94105AB}" dt="2020-05-12T18:34:46.332" v="370" actId="478"/>
          <ac:spMkLst>
            <pc:docMk/>
            <pc:sldMk cId="413345527" sldId="274"/>
            <ac:spMk id="3" creationId="{92AFF270-8E55-4373-A422-16A40C33B2C5}"/>
          </ac:spMkLst>
        </pc:spChg>
        <pc:spChg chg="add mod">
          <ac:chgData name="Касьян Сергій" userId="df639e90-afb7-442b-91bb-399b3b79a4e1" providerId="ADAL" clId="{543E50FC-83E7-4AF5-9C80-5C68A94105AB}" dt="2020-05-12T18:40:42.503" v="395" actId="207"/>
          <ac:spMkLst>
            <pc:docMk/>
            <pc:sldMk cId="413345527" sldId="274"/>
            <ac:spMk id="5" creationId="{780E34F6-9302-498F-9E35-33FBEC2AF14C}"/>
          </ac:spMkLst>
        </pc:spChg>
        <pc:spChg chg="add mod">
          <ac:chgData name="Касьян Сергій" userId="df639e90-afb7-442b-91bb-399b3b79a4e1" providerId="ADAL" clId="{543E50FC-83E7-4AF5-9C80-5C68A94105AB}" dt="2020-05-12T18:35:52.395" v="380" actId="14100"/>
          <ac:spMkLst>
            <pc:docMk/>
            <pc:sldMk cId="413345527" sldId="274"/>
            <ac:spMk id="6" creationId="{83A3C5E4-6C05-42AD-A1D1-47BE4A2AAC96}"/>
          </ac:spMkLst>
        </pc:spChg>
        <pc:spChg chg="add mod">
          <ac:chgData name="Касьян Сергій" userId="df639e90-afb7-442b-91bb-399b3b79a4e1" providerId="ADAL" clId="{543E50FC-83E7-4AF5-9C80-5C68A94105AB}" dt="2020-05-12T18:40:31.386" v="394" actId="207"/>
          <ac:spMkLst>
            <pc:docMk/>
            <pc:sldMk cId="413345527" sldId="274"/>
            <ac:spMk id="7" creationId="{30FB5FA9-B302-44A9-A071-83F082F3AC49}"/>
          </ac:spMkLst>
        </pc:spChg>
        <pc:picChg chg="add mod">
          <ac:chgData name="Касьян Сергій" userId="df639e90-afb7-442b-91bb-399b3b79a4e1" providerId="ADAL" clId="{543E50FC-83E7-4AF5-9C80-5C68A94105AB}" dt="2020-05-12T18:34:54.946" v="373" actId="14100"/>
          <ac:picMkLst>
            <pc:docMk/>
            <pc:sldMk cId="413345527" sldId="274"/>
            <ac:picMk id="4" creationId="{B30DD555-F8A4-47CE-A308-8DD87A1FE908}"/>
          </ac:picMkLst>
        </pc:picChg>
      </pc:sldChg>
      <pc:sldChg chg="addSp delSp modSp new mod">
        <pc:chgData name="Касьян Сергій" userId="df639e90-afb7-442b-91bb-399b3b79a4e1" providerId="ADAL" clId="{543E50FC-83E7-4AF5-9C80-5C68A94105AB}" dt="2020-05-12T18:44:28.536" v="416" actId="20577"/>
        <pc:sldMkLst>
          <pc:docMk/>
          <pc:sldMk cId="2004311094" sldId="275"/>
        </pc:sldMkLst>
        <pc:spChg chg="del">
          <ac:chgData name="Касьян Сергій" userId="df639e90-afb7-442b-91bb-399b3b79a4e1" providerId="ADAL" clId="{543E50FC-83E7-4AF5-9C80-5C68A94105AB}" dt="2020-05-12T18:41:28.311" v="397" actId="478"/>
          <ac:spMkLst>
            <pc:docMk/>
            <pc:sldMk cId="2004311094" sldId="275"/>
            <ac:spMk id="2" creationId="{A977F48D-8D71-4CEA-A104-64F81BBE7DDD}"/>
          </ac:spMkLst>
        </pc:spChg>
        <pc:spChg chg="del">
          <ac:chgData name="Касьян Сергій" userId="df639e90-afb7-442b-91bb-399b3b79a4e1" providerId="ADAL" clId="{543E50FC-83E7-4AF5-9C80-5C68A94105AB}" dt="2020-05-12T18:41:29.580" v="398" actId="478"/>
          <ac:spMkLst>
            <pc:docMk/>
            <pc:sldMk cId="2004311094" sldId="275"/>
            <ac:spMk id="3" creationId="{D56FA6EC-9AA0-40FD-8B3E-86303A909C44}"/>
          </ac:spMkLst>
        </pc:spChg>
        <pc:spChg chg="add mod">
          <ac:chgData name="Касьян Сергій" userId="df639e90-afb7-442b-91bb-399b3b79a4e1" providerId="ADAL" clId="{543E50FC-83E7-4AF5-9C80-5C68A94105AB}" dt="2020-05-12T18:41:59.804" v="402" actId="1076"/>
          <ac:spMkLst>
            <pc:docMk/>
            <pc:sldMk cId="2004311094" sldId="275"/>
            <ac:spMk id="5" creationId="{FAC49174-A827-44F5-9DDE-E2F85FED163C}"/>
          </ac:spMkLst>
        </pc:spChg>
        <pc:spChg chg="add mod">
          <ac:chgData name="Касьян Сергій" userId="df639e90-afb7-442b-91bb-399b3b79a4e1" providerId="ADAL" clId="{543E50FC-83E7-4AF5-9C80-5C68A94105AB}" dt="2020-05-12T18:42:35.160" v="407" actId="14100"/>
          <ac:spMkLst>
            <pc:docMk/>
            <pc:sldMk cId="2004311094" sldId="275"/>
            <ac:spMk id="6" creationId="{13A7018B-EEBA-4834-B683-E5A82EEE74BB}"/>
          </ac:spMkLst>
        </pc:spChg>
        <pc:spChg chg="add mod">
          <ac:chgData name="Касьян Сергій" userId="df639e90-afb7-442b-91bb-399b3b79a4e1" providerId="ADAL" clId="{543E50FC-83E7-4AF5-9C80-5C68A94105AB}" dt="2020-05-12T18:44:28.536" v="416" actId="20577"/>
          <ac:spMkLst>
            <pc:docMk/>
            <pc:sldMk cId="2004311094" sldId="275"/>
            <ac:spMk id="7" creationId="{2E6F802D-243C-455A-89FE-FB1F5A3F3A8D}"/>
          </ac:spMkLst>
        </pc:spChg>
        <pc:picChg chg="add mod">
          <ac:chgData name="Касьян Сергій" userId="df639e90-afb7-442b-91bb-399b3b79a4e1" providerId="ADAL" clId="{543E50FC-83E7-4AF5-9C80-5C68A94105AB}" dt="2020-05-12T18:41:39.039" v="400" actId="1076"/>
          <ac:picMkLst>
            <pc:docMk/>
            <pc:sldMk cId="2004311094" sldId="275"/>
            <ac:picMk id="4" creationId="{C9B159F0-C2D5-4C21-9257-9BABF8EB8C3B}"/>
          </ac:picMkLst>
        </pc:picChg>
      </pc:sldChg>
      <pc:sldChg chg="addSp delSp modSp new mod">
        <pc:chgData name="Касьян Сергій" userId="df639e90-afb7-442b-91bb-399b3b79a4e1" providerId="ADAL" clId="{543E50FC-83E7-4AF5-9C80-5C68A94105AB}" dt="2020-05-12T18:46:38.964" v="429" actId="1076"/>
        <pc:sldMkLst>
          <pc:docMk/>
          <pc:sldMk cId="3877625201" sldId="276"/>
        </pc:sldMkLst>
        <pc:spChg chg="del">
          <ac:chgData name="Касьян Сергій" userId="df639e90-afb7-442b-91bb-399b3b79a4e1" providerId="ADAL" clId="{543E50FC-83E7-4AF5-9C80-5C68A94105AB}" dt="2020-05-12T18:45:28.279" v="418" actId="478"/>
          <ac:spMkLst>
            <pc:docMk/>
            <pc:sldMk cId="3877625201" sldId="276"/>
            <ac:spMk id="2" creationId="{F1A2786C-115C-49AA-AE27-E59AD2D6FDBA}"/>
          </ac:spMkLst>
        </pc:spChg>
        <pc:spChg chg="del">
          <ac:chgData name="Касьян Сергій" userId="df639e90-afb7-442b-91bb-399b3b79a4e1" providerId="ADAL" clId="{543E50FC-83E7-4AF5-9C80-5C68A94105AB}" dt="2020-05-12T18:45:29.546" v="419" actId="478"/>
          <ac:spMkLst>
            <pc:docMk/>
            <pc:sldMk cId="3877625201" sldId="276"/>
            <ac:spMk id="3" creationId="{3AFB7B64-26D9-4F9E-BEDD-40ED7FD1AB79}"/>
          </ac:spMkLst>
        </pc:spChg>
        <pc:spChg chg="add mod">
          <ac:chgData name="Касьян Сергій" userId="df639e90-afb7-442b-91bb-399b3b79a4e1" providerId="ADAL" clId="{543E50FC-83E7-4AF5-9C80-5C68A94105AB}" dt="2020-05-12T18:46:20.390" v="427" actId="790"/>
          <ac:spMkLst>
            <pc:docMk/>
            <pc:sldMk cId="3877625201" sldId="276"/>
            <ac:spMk id="5" creationId="{431A5870-7AD6-4ABF-894B-4EDF890EE941}"/>
          </ac:spMkLst>
        </pc:spChg>
        <pc:spChg chg="add mod">
          <ac:chgData name="Касьян Сергій" userId="df639e90-afb7-442b-91bb-399b3b79a4e1" providerId="ADAL" clId="{543E50FC-83E7-4AF5-9C80-5C68A94105AB}" dt="2020-05-12T18:46:38.964" v="429" actId="1076"/>
          <ac:spMkLst>
            <pc:docMk/>
            <pc:sldMk cId="3877625201" sldId="276"/>
            <ac:spMk id="6" creationId="{257DE24B-75AF-4FB6-9301-003746DD1E86}"/>
          </ac:spMkLst>
        </pc:spChg>
        <pc:picChg chg="add mod">
          <ac:chgData name="Касьян Сергій" userId="df639e90-afb7-442b-91bb-399b3b79a4e1" providerId="ADAL" clId="{543E50FC-83E7-4AF5-9C80-5C68A94105AB}" dt="2020-05-12T18:45:36.686" v="421" actId="1076"/>
          <ac:picMkLst>
            <pc:docMk/>
            <pc:sldMk cId="3877625201" sldId="276"/>
            <ac:picMk id="4" creationId="{3F8D2E3C-0AF2-4903-992E-7E85752583A8}"/>
          </ac:picMkLst>
        </pc:picChg>
      </pc:sldChg>
      <pc:sldChg chg="addSp delSp modSp new mod">
        <pc:chgData name="Касьян Сергій" userId="df639e90-afb7-442b-91bb-399b3b79a4e1" providerId="ADAL" clId="{543E50FC-83E7-4AF5-9C80-5C68A94105AB}" dt="2020-05-12T18:55:26.860" v="470" actId="6549"/>
        <pc:sldMkLst>
          <pc:docMk/>
          <pc:sldMk cId="1495563613" sldId="277"/>
        </pc:sldMkLst>
        <pc:spChg chg="del">
          <ac:chgData name="Касьян Сергій" userId="df639e90-afb7-442b-91bb-399b3b79a4e1" providerId="ADAL" clId="{543E50FC-83E7-4AF5-9C80-5C68A94105AB}" dt="2020-05-12T18:51:32.490" v="432" actId="478"/>
          <ac:spMkLst>
            <pc:docMk/>
            <pc:sldMk cId="1495563613" sldId="277"/>
            <ac:spMk id="2" creationId="{638E6808-EA95-48AC-BE12-BDA1D3F4FC8C}"/>
          </ac:spMkLst>
        </pc:spChg>
        <pc:spChg chg="del">
          <ac:chgData name="Касьян Сергій" userId="df639e90-afb7-442b-91bb-399b3b79a4e1" providerId="ADAL" clId="{543E50FC-83E7-4AF5-9C80-5C68A94105AB}" dt="2020-05-12T18:51:31.434" v="431" actId="478"/>
          <ac:spMkLst>
            <pc:docMk/>
            <pc:sldMk cId="1495563613" sldId="277"/>
            <ac:spMk id="3" creationId="{FEABD519-B1DE-47DB-B0D3-41C4ADEF6145}"/>
          </ac:spMkLst>
        </pc:spChg>
        <pc:spChg chg="add mod">
          <ac:chgData name="Касьян Сергій" userId="df639e90-afb7-442b-91bb-399b3b79a4e1" providerId="ADAL" clId="{543E50FC-83E7-4AF5-9C80-5C68A94105AB}" dt="2020-05-12T18:51:56.444" v="437" actId="1076"/>
          <ac:spMkLst>
            <pc:docMk/>
            <pc:sldMk cId="1495563613" sldId="277"/>
            <ac:spMk id="4" creationId="{EC8F4D7C-37CD-40A3-ABA6-F63A3F531478}"/>
          </ac:spMkLst>
        </pc:spChg>
        <pc:spChg chg="add mod">
          <ac:chgData name="Касьян Сергій" userId="df639e90-afb7-442b-91bb-399b3b79a4e1" providerId="ADAL" clId="{543E50FC-83E7-4AF5-9C80-5C68A94105AB}" dt="2020-05-12T18:55:26.860" v="470" actId="6549"/>
          <ac:spMkLst>
            <pc:docMk/>
            <pc:sldMk cId="1495563613" sldId="277"/>
            <ac:spMk id="6" creationId="{BBDDEFB2-2684-4035-9B10-BF1A05284147}"/>
          </ac:spMkLst>
        </pc:spChg>
        <pc:spChg chg="add mod">
          <ac:chgData name="Касьян Сергій" userId="df639e90-afb7-442b-91bb-399b3b79a4e1" providerId="ADAL" clId="{543E50FC-83E7-4AF5-9C80-5C68A94105AB}" dt="2020-05-12T18:54:33.090" v="461" actId="1076"/>
          <ac:spMkLst>
            <pc:docMk/>
            <pc:sldMk cId="1495563613" sldId="277"/>
            <ac:spMk id="7" creationId="{B6692AF8-3F9E-427D-883F-70CC53B9A5B0}"/>
          </ac:spMkLst>
        </pc:spChg>
        <pc:picChg chg="add mod">
          <ac:chgData name="Касьян Сергій" userId="df639e90-afb7-442b-91bb-399b3b79a4e1" providerId="ADAL" clId="{543E50FC-83E7-4AF5-9C80-5C68A94105AB}" dt="2020-05-12T18:52:38.666" v="446" actId="1076"/>
          <ac:picMkLst>
            <pc:docMk/>
            <pc:sldMk cId="1495563613" sldId="277"/>
            <ac:picMk id="5" creationId="{766095DA-8AD5-4C7E-B146-0F75DB1AC92E}"/>
          </ac:picMkLst>
        </pc:picChg>
        <pc:picChg chg="add mod">
          <ac:chgData name="Касьян Сергій" userId="df639e90-afb7-442b-91bb-399b3b79a4e1" providerId="ADAL" clId="{543E50FC-83E7-4AF5-9C80-5C68A94105AB}" dt="2020-05-12T18:54:35.907" v="462" actId="1076"/>
          <ac:picMkLst>
            <pc:docMk/>
            <pc:sldMk cId="1495563613" sldId="277"/>
            <ac:picMk id="9" creationId="{6902E154-A236-4112-9621-7839A88EAA6D}"/>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uk-UA"/>
              <a:t>Зразок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uk-UA"/>
              <a:t>Зразок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20EBB0C4-6273-4C6E-B9BD-2EDC30F1CD52}"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uk-UA"/>
              <a:t>Зразок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uk-UA"/>
              <a:t>Зразок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Content Placeholder 3"/>
          <p:cNvSpPr>
            <a:spLocks noGrp="1"/>
          </p:cNvSpPr>
          <p:nvPr>
            <p:ph sz="half" idx="2"/>
          </p:nvPr>
        </p:nvSpPr>
        <p:spPr>
          <a:xfrm>
            <a:off x="1097280" y="2582334"/>
            <a:ext cx="4937760" cy="3378200"/>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Content Placeholder 5"/>
          <p:cNvSpPr>
            <a:spLocks noGrp="1"/>
          </p:cNvSpPr>
          <p:nvPr>
            <p:ph sz="quarter" idx="4"/>
          </p:nvPr>
        </p:nvSpPr>
        <p:spPr>
          <a:xfrm>
            <a:off x="6217920" y="2582334"/>
            <a:ext cx="4937760" cy="3378200"/>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5/12/2020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uk-UA"/>
              <a:t>Зразок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5/12/2020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uk-UA"/>
              <a:t>Зразок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C9CAD897-D46E-4AD2-BD9B-49DD3E640873}"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uk-UA"/>
              <a:t>Зразок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5/12/2020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roducts.office.com/uk-ua/microsoft-teams/fre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k.wikipedia.org/wiki/Google_Classroom#cite_note-15" TargetMode="External"/><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schools.info/"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ozaweb.com/"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avalibre.com.ua/"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krainaincognita.com/"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learning.ua/" TargetMode="External"/><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iorao.ru/iio/pages/izdat/ison/publication/ison_2012/num_10_2012/L%20azareva.pdf" TargetMode="External"/><Relationship Id="rId2" Type="http://schemas.openxmlformats.org/officeDocument/2006/relationships/hyperlink" Target="http://www.cnews.ru/reviews/free/edu/it_russia/institut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86928" y="758952"/>
            <a:ext cx="9505072" cy="3566160"/>
          </a:xfrm>
        </p:spPr>
        <p:txBody>
          <a:bodyPr>
            <a:noAutofit/>
          </a:bodyPr>
          <a:lstStyle/>
          <a:p>
            <a:r>
              <a:rPr lang="uk-UA" sz="6000" dirty="0"/>
              <a:t>Сучасне інформаційно-освітнє середовище: засоби розроблення; організація та підтримка діяльності учасників освітнього процесу</a:t>
            </a:r>
            <a:endParaRPr lang="ru-RU" sz="6000" dirty="0"/>
          </a:p>
        </p:txBody>
      </p:sp>
      <p:sp>
        <p:nvSpPr>
          <p:cNvPr id="3" name="Підзаголовок 2"/>
          <p:cNvSpPr>
            <a:spLocks noGrp="1"/>
          </p:cNvSpPr>
          <p:nvPr>
            <p:ph type="subTitle" idx="1"/>
          </p:nvPr>
        </p:nvSpPr>
        <p:spPr/>
        <p:txBody>
          <a:bodyPr/>
          <a:lstStyle/>
          <a:p>
            <a:r>
              <a:rPr lang="uk-UA" dirty="0"/>
              <a:t>Практичне заняття</a:t>
            </a:r>
            <a:endParaRPr lang="ru-RU" dirty="0"/>
          </a:p>
        </p:txBody>
      </p:sp>
      <p:pic>
        <p:nvPicPr>
          <p:cNvPr id="4" name="Рисунок 3" descr="Зображення, що містить чоловік, особа, краватка, одяг&#10;&#10;Автоматично згенерований опис">
            <a:extLst>
              <a:ext uri="{FF2B5EF4-FFF2-40B4-BE49-F238E27FC236}">
                <a16:creationId xmlns:a16="http://schemas.microsoft.com/office/drawing/2014/main" id="{FD27C802-43CA-41C9-9B45-C2909C77B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9902" y="4614079"/>
            <a:ext cx="2852098" cy="2230098"/>
          </a:xfrm>
          <a:prstGeom prst="rect">
            <a:avLst/>
          </a:prstGeom>
        </p:spPr>
      </p:pic>
      <p:pic>
        <p:nvPicPr>
          <p:cNvPr id="5" name="Рисунок 4" descr="Зображення, що містить малювання&#10;&#10;Автоматично згенерований опис">
            <a:extLst>
              <a:ext uri="{FF2B5EF4-FFF2-40B4-BE49-F238E27FC236}">
                <a16:creationId xmlns:a16="http://schemas.microsoft.com/office/drawing/2014/main" id="{DEA93FF7-4A09-4B4D-99E1-D1164EF12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00" y="16524"/>
            <a:ext cx="1400000" cy="1285714"/>
          </a:xfrm>
          <a:prstGeom prst="rect">
            <a:avLst/>
          </a:prstGeom>
        </p:spPr>
      </p:pic>
      <p:sp>
        <p:nvSpPr>
          <p:cNvPr id="6" name="TextBox 5">
            <a:extLst>
              <a:ext uri="{FF2B5EF4-FFF2-40B4-BE49-F238E27FC236}">
                <a16:creationId xmlns:a16="http://schemas.microsoft.com/office/drawing/2014/main" id="{CCD4820B-104A-4CFA-9371-D0DFF681ECE7}"/>
              </a:ext>
            </a:extLst>
          </p:cNvPr>
          <p:cNvSpPr txBox="1"/>
          <p:nvPr/>
        </p:nvSpPr>
        <p:spPr>
          <a:xfrm>
            <a:off x="3410598" y="5110748"/>
            <a:ext cx="6428935" cy="646331"/>
          </a:xfrm>
          <a:prstGeom prst="rect">
            <a:avLst/>
          </a:prstGeom>
          <a:noFill/>
        </p:spPr>
        <p:txBody>
          <a:bodyPr wrap="square" rtlCol="0">
            <a:spAutoFit/>
          </a:bodyPr>
          <a:lstStyle/>
          <a:p>
            <a:r>
              <a:rPr lang="uk-UA" dirty="0">
                <a:solidFill>
                  <a:schemeClr val="bg2">
                    <a:lumMod val="50000"/>
                  </a:schemeClr>
                </a:solidFill>
              </a:rPr>
              <a:t>Завідувач кафедри відкритих освітніх систем та інформаційно-комунікаційних технологій, </a:t>
            </a:r>
            <a:r>
              <a:rPr lang="uk-UA" dirty="0" err="1">
                <a:solidFill>
                  <a:schemeClr val="bg2">
                    <a:lumMod val="50000"/>
                  </a:schemeClr>
                </a:solidFill>
              </a:rPr>
              <a:t>к.п.н</a:t>
            </a:r>
            <a:r>
              <a:rPr lang="uk-UA" dirty="0">
                <a:solidFill>
                  <a:schemeClr val="bg2">
                    <a:lumMod val="50000"/>
                  </a:schemeClr>
                </a:solidFill>
              </a:rPr>
              <a:t>. Касьян С.П.</a:t>
            </a:r>
          </a:p>
        </p:txBody>
      </p:sp>
    </p:spTree>
    <p:extLst>
      <p:ext uri="{BB962C8B-B14F-4D97-AF65-F5344CB8AC3E}">
        <p14:creationId xmlns:p14="http://schemas.microsoft.com/office/powerpoint/2010/main" val="262248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Використання сервісі </a:t>
            </a:r>
            <a:r>
              <a:rPr lang="en-US" dirty="0"/>
              <a:t>Google </a:t>
            </a:r>
            <a:r>
              <a:rPr lang="uk-UA" dirty="0"/>
              <a:t>для створення ЄІП закладу освіти</a:t>
            </a:r>
            <a:endParaRPr lang="ru-RU" dirty="0"/>
          </a:p>
        </p:txBody>
      </p:sp>
      <p:pic>
        <p:nvPicPr>
          <p:cNvPr id="4" name="Объект 3" descr="http://www.psyh.kiev.ua/images/Liaschenko_article_1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7703" y="1737359"/>
            <a:ext cx="6487398" cy="4493623"/>
          </a:xfrm>
          <a:prstGeom prst="rect">
            <a:avLst/>
          </a:prstGeom>
          <a:noFill/>
          <a:ln>
            <a:noFill/>
          </a:ln>
        </p:spPr>
      </p:pic>
    </p:spTree>
    <p:extLst>
      <p:ext uri="{BB962C8B-B14F-4D97-AF65-F5344CB8AC3E}">
        <p14:creationId xmlns:p14="http://schemas.microsoft.com/office/powerpoint/2010/main" val="130945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Схема використання сервісів </a:t>
            </a:r>
            <a:r>
              <a:rPr lang="en-US" dirty="0"/>
              <a:t>Office</a:t>
            </a:r>
            <a:r>
              <a:rPr lang="uk-UA" dirty="0"/>
              <a:t> 365 для створення ЄІП</a:t>
            </a:r>
            <a:endParaRPr lang="ru-RU" dirty="0"/>
          </a:p>
        </p:txBody>
      </p:sp>
      <p:pic>
        <p:nvPicPr>
          <p:cNvPr id="4" name="Объект 3" descr="Картинки по запросу office 365 educati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3033" y="1859325"/>
            <a:ext cx="7626893" cy="4358594"/>
          </a:xfrm>
          <a:prstGeom prst="rect">
            <a:avLst/>
          </a:prstGeom>
          <a:noFill/>
          <a:ln>
            <a:noFill/>
          </a:ln>
        </p:spPr>
      </p:pic>
    </p:spTree>
    <p:extLst>
      <p:ext uri="{BB962C8B-B14F-4D97-AF65-F5344CB8AC3E}">
        <p14:creationId xmlns:p14="http://schemas.microsoft.com/office/powerpoint/2010/main" val="28953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информационные технологии в образован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691" y="35386"/>
            <a:ext cx="1925577" cy="1529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доступ к информации"/>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5228" y="1415219"/>
            <a:ext cx="1308760" cy="14027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распределение информаци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784" y="1685442"/>
            <a:ext cx="30956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Картинки по запросу резервное копировани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0140" y="1540506"/>
            <a:ext cx="2806394" cy="182932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 стрелкой 9"/>
          <p:cNvCxnSpPr/>
          <p:nvPr/>
        </p:nvCxnSpPr>
        <p:spPr>
          <a:xfrm flipH="1">
            <a:off x="2473988" y="1195813"/>
            <a:ext cx="2564907" cy="73096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7896" y="2033100"/>
            <a:ext cx="1308760" cy="646331"/>
          </a:xfrm>
          <a:prstGeom prst="rect">
            <a:avLst/>
          </a:prstGeom>
          <a:noFill/>
        </p:spPr>
        <p:txBody>
          <a:bodyPr wrap="square" rtlCol="0">
            <a:spAutoFit/>
          </a:bodyPr>
          <a:lstStyle/>
          <a:p>
            <a:r>
              <a:rPr lang="uk-UA" dirty="0"/>
              <a:t>Доступ до інформації</a:t>
            </a:r>
            <a:endParaRPr lang="ru-RU" dirty="0"/>
          </a:p>
        </p:txBody>
      </p:sp>
      <p:sp>
        <p:nvSpPr>
          <p:cNvPr id="12" name="TextBox 11"/>
          <p:cNvSpPr txBox="1"/>
          <p:nvPr/>
        </p:nvSpPr>
        <p:spPr>
          <a:xfrm>
            <a:off x="3578702" y="1838541"/>
            <a:ext cx="1805076" cy="1200329"/>
          </a:xfrm>
          <a:prstGeom prst="rect">
            <a:avLst/>
          </a:prstGeom>
          <a:noFill/>
        </p:spPr>
        <p:txBody>
          <a:bodyPr wrap="square" rtlCol="0">
            <a:spAutoFit/>
          </a:bodyPr>
          <a:lstStyle/>
          <a:p>
            <a:r>
              <a:rPr lang="uk-UA" dirty="0"/>
              <a:t>Розподіл навантаження по користувачам</a:t>
            </a:r>
            <a:endParaRPr lang="ru-RU" dirty="0"/>
          </a:p>
        </p:txBody>
      </p:sp>
      <p:sp>
        <p:nvSpPr>
          <p:cNvPr id="13" name="TextBox 12"/>
          <p:cNvSpPr txBox="1"/>
          <p:nvPr/>
        </p:nvSpPr>
        <p:spPr>
          <a:xfrm>
            <a:off x="7143572" y="1924343"/>
            <a:ext cx="1659573" cy="1477328"/>
          </a:xfrm>
          <a:prstGeom prst="rect">
            <a:avLst/>
          </a:prstGeom>
          <a:noFill/>
        </p:spPr>
        <p:txBody>
          <a:bodyPr wrap="square" rtlCol="0">
            <a:spAutoFit/>
          </a:bodyPr>
          <a:lstStyle/>
          <a:p>
            <a:pPr algn="ctr"/>
            <a:r>
              <a:rPr lang="uk-UA" dirty="0"/>
              <a:t>Резервне копіювання, архівування, відновлення та захист</a:t>
            </a:r>
            <a:endParaRPr lang="ru-RU" dirty="0"/>
          </a:p>
        </p:txBody>
      </p:sp>
      <p:cxnSp>
        <p:nvCxnSpPr>
          <p:cNvPr id="18" name="Прямая со стрелкой 17"/>
          <p:cNvCxnSpPr/>
          <p:nvPr/>
        </p:nvCxnSpPr>
        <p:spPr>
          <a:xfrm>
            <a:off x="6128646" y="1101197"/>
            <a:ext cx="59158" cy="757783"/>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7056922" y="1145830"/>
            <a:ext cx="2132054" cy="6529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42900" y="3972316"/>
            <a:ext cx="11430652" cy="414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4" name="Picture 10" descr="Картинки по запросу користувач"/>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687" y="3651446"/>
            <a:ext cx="1483971" cy="927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448453" y="4013716"/>
            <a:ext cx="1279453" cy="369332"/>
          </a:xfrm>
          <a:prstGeom prst="rect">
            <a:avLst/>
          </a:prstGeom>
          <a:noFill/>
        </p:spPr>
        <p:txBody>
          <a:bodyPr wrap="none" rtlCol="0">
            <a:spAutoFit/>
          </a:bodyPr>
          <a:lstStyle/>
          <a:p>
            <a:r>
              <a:rPr lang="uk-UA" dirty="0"/>
              <a:t>користувач</a:t>
            </a:r>
            <a:endParaRPr lang="ru-RU" dirty="0"/>
          </a:p>
        </p:txBody>
      </p:sp>
      <p:cxnSp>
        <p:nvCxnSpPr>
          <p:cNvPr id="28" name="Прямая со стрелкой 27"/>
          <p:cNvCxnSpPr/>
          <p:nvPr/>
        </p:nvCxnSpPr>
        <p:spPr>
          <a:xfrm>
            <a:off x="2682792" y="2762433"/>
            <a:ext cx="2432174" cy="94821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6104363" y="3115182"/>
            <a:ext cx="20895" cy="57297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a:off x="6943391" y="3325291"/>
            <a:ext cx="1948638" cy="469903"/>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036" name="Picture 12" descr="Картинки по запросу ефективність"/>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88" y="4631252"/>
            <a:ext cx="1770446" cy="12681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Картинки по запросу амплитуда пиктограмм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6721" y="4679939"/>
            <a:ext cx="1913231" cy="143492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541083" y="4065026"/>
            <a:ext cx="1457322" cy="646331"/>
          </a:xfrm>
          <a:prstGeom prst="rect">
            <a:avLst/>
          </a:prstGeom>
          <a:noFill/>
        </p:spPr>
        <p:txBody>
          <a:bodyPr wrap="square" rtlCol="0">
            <a:spAutoFit/>
          </a:bodyPr>
          <a:lstStyle/>
          <a:p>
            <a:r>
              <a:rPr lang="uk-UA" dirty="0"/>
              <a:t>Ефективність роботи</a:t>
            </a:r>
            <a:endParaRPr lang="ru-RU" dirty="0"/>
          </a:p>
        </p:txBody>
      </p:sp>
      <p:sp>
        <p:nvSpPr>
          <p:cNvPr id="38" name="TextBox 37"/>
          <p:cNvSpPr txBox="1"/>
          <p:nvPr/>
        </p:nvSpPr>
        <p:spPr>
          <a:xfrm>
            <a:off x="2854381" y="4156365"/>
            <a:ext cx="1535549" cy="646331"/>
          </a:xfrm>
          <a:prstGeom prst="rect">
            <a:avLst/>
          </a:prstGeom>
          <a:noFill/>
        </p:spPr>
        <p:txBody>
          <a:bodyPr wrap="square" rtlCol="0">
            <a:spAutoFit/>
          </a:bodyPr>
          <a:lstStyle/>
          <a:p>
            <a:r>
              <a:rPr lang="uk-UA" dirty="0"/>
              <a:t>Інтенсифікація роботи</a:t>
            </a:r>
            <a:endParaRPr lang="ru-RU" dirty="0"/>
          </a:p>
        </p:txBody>
      </p:sp>
      <p:pic>
        <p:nvPicPr>
          <p:cNvPr id="1040" name="Picture 16" descr="Картинки по запросу скорочення часу пиктограмма"/>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3691" y="5521336"/>
            <a:ext cx="1163851" cy="65466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404892" y="4502636"/>
            <a:ext cx="1807590" cy="1200329"/>
          </a:xfrm>
          <a:prstGeom prst="rect">
            <a:avLst/>
          </a:prstGeom>
          <a:noFill/>
        </p:spPr>
        <p:txBody>
          <a:bodyPr wrap="square" rtlCol="0">
            <a:spAutoFit/>
          </a:bodyPr>
          <a:lstStyle/>
          <a:p>
            <a:r>
              <a:rPr lang="uk-UA" dirty="0"/>
              <a:t>Скорочення часу, покращення умов</a:t>
            </a:r>
            <a:endParaRPr lang="ru-RU" dirty="0"/>
          </a:p>
        </p:txBody>
      </p:sp>
      <p:pic>
        <p:nvPicPr>
          <p:cNvPr id="1042" name="Picture 18" descr="Картинки по запросу оперативність роботи пиктограмма"/>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8501" y="4954667"/>
            <a:ext cx="1298376" cy="129837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382745" y="4255828"/>
            <a:ext cx="1611130" cy="646331"/>
          </a:xfrm>
          <a:prstGeom prst="rect">
            <a:avLst/>
          </a:prstGeom>
          <a:noFill/>
        </p:spPr>
        <p:txBody>
          <a:bodyPr wrap="square" rtlCol="0">
            <a:spAutoFit/>
          </a:bodyPr>
          <a:lstStyle/>
          <a:p>
            <a:r>
              <a:rPr lang="uk-UA" dirty="0"/>
              <a:t>Оперативність роботи</a:t>
            </a:r>
            <a:endParaRPr lang="ru-RU" dirty="0"/>
          </a:p>
        </p:txBody>
      </p:sp>
      <p:pic>
        <p:nvPicPr>
          <p:cNvPr id="1044" name="Picture 20" descr="Картинки по запросу інтеграція пиктограмма"/>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56670" y="4711710"/>
            <a:ext cx="1619250" cy="161925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0163668" y="4040971"/>
            <a:ext cx="1405418" cy="923330"/>
          </a:xfrm>
          <a:prstGeom prst="rect">
            <a:avLst/>
          </a:prstGeom>
          <a:noFill/>
        </p:spPr>
        <p:txBody>
          <a:bodyPr wrap="square" rtlCol="0">
            <a:spAutoFit/>
          </a:bodyPr>
          <a:lstStyle/>
          <a:p>
            <a:r>
              <a:rPr lang="uk-UA" dirty="0"/>
              <a:t>Інтеграція у світову мережу</a:t>
            </a:r>
            <a:endParaRPr lang="ru-RU" dirty="0"/>
          </a:p>
        </p:txBody>
      </p:sp>
      <p:sp>
        <p:nvSpPr>
          <p:cNvPr id="46" name="TextBox 45"/>
          <p:cNvSpPr txBox="1"/>
          <p:nvPr/>
        </p:nvSpPr>
        <p:spPr>
          <a:xfrm>
            <a:off x="5936776" y="586854"/>
            <a:ext cx="516488" cy="369332"/>
          </a:xfrm>
          <a:prstGeom prst="rect">
            <a:avLst/>
          </a:prstGeom>
          <a:noFill/>
        </p:spPr>
        <p:txBody>
          <a:bodyPr wrap="none" rtlCol="0">
            <a:spAutoFit/>
          </a:bodyPr>
          <a:lstStyle/>
          <a:p>
            <a:r>
              <a:rPr lang="uk-UA" b="1" dirty="0"/>
              <a:t>ЄІП</a:t>
            </a:r>
            <a:endParaRPr lang="ru-RU" b="1" dirty="0"/>
          </a:p>
        </p:txBody>
      </p:sp>
    </p:spTree>
    <p:extLst>
      <p:ext uri="{BB962C8B-B14F-4D97-AF65-F5344CB8AC3E}">
        <p14:creationId xmlns:p14="http://schemas.microsoft.com/office/powerpoint/2010/main" val="134291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63E5809B-B95B-4FD7-8FFA-3605C9F609ED}"/>
              </a:ext>
            </a:extLst>
          </p:cNvPr>
          <p:cNvSpPr/>
          <p:nvPr/>
        </p:nvSpPr>
        <p:spPr>
          <a:xfrm>
            <a:off x="954155" y="159026"/>
            <a:ext cx="10747513" cy="1200329"/>
          </a:xfrm>
          <a:prstGeom prst="rect">
            <a:avLst/>
          </a:prstGeom>
        </p:spPr>
        <p:txBody>
          <a:bodyPr wrap="square">
            <a:spAutoFit/>
          </a:bodyPr>
          <a:lstStyle/>
          <a:p>
            <a:r>
              <a:rPr lang="en-US" dirty="0">
                <a:solidFill>
                  <a:srgbClr val="8C8282"/>
                </a:solidFill>
                <a:latin typeface="Arial" panose="020B0604020202020204" pitchFamily="34" charset="0"/>
                <a:hlinkClick r:id="rId2"/>
              </a:rPr>
              <a:t>«Microsoft Teams»</a:t>
            </a:r>
            <a:r>
              <a:rPr lang="en-US" dirty="0">
                <a:solidFill>
                  <a:srgbClr val="000000"/>
                </a:solidFill>
                <a:latin typeface="Arial" panose="020B0604020202020204" pitchFamily="34" charset="0"/>
              </a:rPr>
              <a:t> — </a:t>
            </a:r>
            <a:r>
              <a:rPr lang="uk-UA" dirty="0">
                <a:solidFill>
                  <a:srgbClr val="000000"/>
                </a:solidFill>
                <a:latin typeface="Arial" panose="020B0604020202020204" pitchFamily="34" charset="0"/>
              </a:rPr>
              <a:t>центр для командної роботи в </a:t>
            </a:r>
            <a:r>
              <a:rPr lang="en-US" dirty="0">
                <a:solidFill>
                  <a:srgbClr val="000000"/>
                </a:solidFill>
                <a:latin typeface="Arial" panose="020B0604020202020204" pitchFamily="34" charset="0"/>
              </a:rPr>
              <a:t>Microsoft 365. </a:t>
            </a:r>
            <a:r>
              <a:rPr lang="uk-UA" dirty="0">
                <a:solidFill>
                  <a:srgbClr val="000000"/>
                </a:solidFill>
                <a:latin typeface="Arial" panose="020B0604020202020204" pitchFamily="34" charset="0"/>
              </a:rPr>
              <a:t>Це більш спрощений варіант систем управління навчанням, проте він дозволяє класу чи навчальній групі </a:t>
            </a:r>
            <a:r>
              <a:rPr lang="uk-UA" dirty="0" err="1">
                <a:solidFill>
                  <a:srgbClr val="000000"/>
                </a:solidFill>
                <a:latin typeface="Arial" panose="020B0604020202020204" pitchFamily="34" charset="0"/>
              </a:rPr>
              <a:t>комунікувати</a:t>
            </a:r>
            <a:r>
              <a:rPr lang="uk-UA" dirty="0">
                <a:solidFill>
                  <a:srgbClr val="000000"/>
                </a:solidFill>
                <a:latin typeface="Arial" panose="020B0604020202020204" pitchFamily="34" charset="0"/>
              </a:rPr>
              <a:t> та обмінюватися файлами. Програма об'єднує все в спільному робочому середовищі, яке містить чат для обговорень, </a:t>
            </a:r>
            <a:r>
              <a:rPr lang="uk-UA" dirty="0" err="1">
                <a:solidFill>
                  <a:srgbClr val="000000"/>
                </a:solidFill>
                <a:latin typeface="Arial" panose="020B0604020202020204" pitchFamily="34" charset="0"/>
              </a:rPr>
              <a:t>файлообмінник</a:t>
            </a:r>
            <a:r>
              <a:rPr lang="uk-UA" dirty="0">
                <a:solidFill>
                  <a:srgbClr val="000000"/>
                </a:solidFill>
                <a:latin typeface="Arial" panose="020B0604020202020204" pitchFamily="34" charset="0"/>
              </a:rPr>
              <a:t> та корпоративні програми.</a:t>
            </a:r>
            <a:endParaRPr lang="uk-UA" dirty="0"/>
          </a:p>
        </p:txBody>
      </p:sp>
      <p:pic>
        <p:nvPicPr>
          <p:cNvPr id="5" name="Рисунок 4">
            <a:extLst>
              <a:ext uri="{FF2B5EF4-FFF2-40B4-BE49-F238E27FC236}">
                <a16:creationId xmlns:a16="http://schemas.microsoft.com/office/drawing/2014/main" id="{E5776993-52BE-475F-B964-0F6614354762}"/>
              </a:ext>
            </a:extLst>
          </p:cNvPr>
          <p:cNvPicPr>
            <a:picLocks noChangeAspect="1"/>
          </p:cNvPicPr>
          <p:nvPr/>
        </p:nvPicPr>
        <p:blipFill>
          <a:blip r:embed="rId3"/>
          <a:stretch>
            <a:fillRect/>
          </a:stretch>
        </p:blipFill>
        <p:spPr>
          <a:xfrm>
            <a:off x="644478" y="1767941"/>
            <a:ext cx="6354779" cy="2684789"/>
          </a:xfrm>
          <a:prstGeom prst="rect">
            <a:avLst/>
          </a:prstGeom>
        </p:spPr>
      </p:pic>
      <p:sp>
        <p:nvSpPr>
          <p:cNvPr id="6" name="Прямокутник 5">
            <a:extLst>
              <a:ext uri="{FF2B5EF4-FFF2-40B4-BE49-F238E27FC236}">
                <a16:creationId xmlns:a16="http://schemas.microsoft.com/office/drawing/2014/main" id="{E0B2CE3E-348F-4754-B40F-A9AF24C00805}"/>
              </a:ext>
            </a:extLst>
          </p:cNvPr>
          <p:cNvSpPr/>
          <p:nvPr/>
        </p:nvSpPr>
        <p:spPr>
          <a:xfrm>
            <a:off x="7164852" y="1867407"/>
            <a:ext cx="4788608" cy="2585323"/>
          </a:xfrm>
          <a:prstGeom prst="rect">
            <a:avLst/>
          </a:prstGeom>
        </p:spPr>
        <p:txBody>
          <a:bodyPr wrap="square">
            <a:spAutoFit/>
          </a:bodyPr>
          <a:lstStyle/>
          <a:p>
            <a:endParaRPr lang="en-US" dirty="0">
              <a:solidFill>
                <a:srgbClr val="000000"/>
              </a:solidFill>
              <a:latin typeface="Segoe UI" panose="020B0502040204020203" pitchFamily="34" charset="0"/>
            </a:endParaRPr>
          </a:p>
          <a:p>
            <a:r>
              <a:rPr lang="en-US" dirty="0">
                <a:solidFill>
                  <a:srgbClr val="000000"/>
                </a:solidFill>
                <a:latin typeface="Segoe UI" panose="020B0502040204020203" pitchFamily="34" charset="0"/>
              </a:rPr>
              <a:t>Microsoft Teams — </a:t>
            </a:r>
            <a:r>
              <a:rPr lang="uk-UA" dirty="0">
                <a:solidFill>
                  <a:srgbClr val="000000"/>
                </a:solidFill>
                <a:latin typeface="Segoe UI" panose="020B0502040204020203" pitchFamily="34" charset="0"/>
              </a:rPr>
              <a:t>це цифровий центр, в якому зібрані розмови, контент, завдання та програми, щоб вчителі могли створювати чудові умови навчання. Створюйте спільні заняття, налагоджуйте професійні зв'язки в освітніх спільнотах і спілкуйтеся з колегами — все це в єдиному рішенні.</a:t>
            </a:r>
          </a:p>
        </p:txBody>
      </p:sp>
    </p:spTree>
    <p:extLst>
      <p:ext uri="{BB962C8B-B14F-4D97-AF65-F5344CB8AC3E}">
        <p14:creationId xmlns:p14="http://schemas.microsoft.com/office/powerpoint/2010/main" val="340369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ображення, що містить малювання&#10;&#10;Автоматично згенерований опис">
            <a:extLst>
              <a:ext uri="{FF2B5EF4-FFF2-40B4-BE49-F238E27FC236}">
                <a16:creationId xmlns:a16="http://schemas.microsoft.com/office/drawing/2014/main" id="{259DD80D-3968-4B01-B551-2B04CECFCC4E}"/>
              </a:ext>
            </a:extLst>
          </p:cNvPr>
          <p:cNvPicPr>
            <a:picLocks noChangeAspect="1"/>
          </p:cNvPicPr>
          <p:nvPr/>
        </p:nvPicPr>
        <p:blipFill>
          <a:blip r:embed="rId2"/>
          <a:stretch>
            <a:fillRect/>
          </a:stretch>
        </p:blipFill>
        <p:spPr>
          <a:xfrm>
            <a:off x="0" y="1991034"/>
            <a:ext cx="7459116" cy="4134427"/>
          </a:xfrm>
          <a:prstGeom prst="rect">
            <a:avLst/>
          </a:prstGeom>
        </p:spPr>
      </p:pic>
      <p:sp>
        <p:nvSpPr>
          <p:cNvPr id="6" name="Прямокутник 5">
            <a:extLst>
              <a:ext uri="{FF2B5EF4-FFF2-40B4-BE49-F238E27FC236}">
                <a16:creationId xmlns:a16="http://schemas.microsoft.com/office/drawing/2014/main" id="{DD910BDC-7B59-4103-84D9-59F7180BADBA}"/>
              </a:ext>
            </a:extLst>
          </p:cNvPr>
          <p:cNvSpPr/>
          <p:nvPr/>
        </p:nvSpPr>
        <p:spPr>
          <a:xfrm>
            <a:off x="471777" y="331304"/>
            <a:ext cx="10705514" cy="1477328"/>
          </a:xfrm>
          <a:prstGeom prst="rect">
            <a:avLst/>
          </a:prstGeom>
        </p:spPr>
        <p:txBody>
          <a:bodyPr wrap="square">
            <a:spAutoFit/>
          </a:bodyPr>
          <a:lstStyle/>
          <a:p>
            <a:r>
              <a:rPr lang="en-US" b="1" dirty="0">
                <a:solidFill>
                  <a:srgbClr val="202122"/>
                </a:solidFill>
                <a:latin typeface="Arial" panose="020B0604020202020204" pitchFamily="34" charset="0"/>
              </a:rPr>
              <a:t>Google Classroom</a:t>
            </a:r>
            <a:r>
              <a:rPr lang="en-US" dirty="0">
                <a:solidFill>
                  <a:srgbClr val="202122"/>
                </a:solidFill>
                <a:latin typeface="Arial" panose="020B0604020202020204" pitchFamily="34" charset="0"/>
              </a:rPr>
              <a:t> — </a:t>
            </a:r>
            <a:r>
              <a:rPr lang="uk-UA" dirty="0">
                <a:solidFill>
                  <a:srgbClr val="202122"/>
                </a:solidFill>
                <a:latin typeface="Arial" panose="020B0604020202020204" pitchFamily="34" charset="0"/>
              </a:rPr>
              <a:t>безкоштовний </a:t>
            </a:r>
            <a:r>
              <a:rPr lang="uk-UA" dirty="0">
                <a:latin typeface="Arial" panose="020B0604020202020204" pitchFamily="34" charset="0"/>
              </a:rPr>
              <a:t>веб-сервіс </a:t>
            </a:r>
            <a:r>
              <a:rPr lang="uk-UA" dirty="0">
                <a:solidFill>
                  <a:srgbClr val="202122"/>
                </a:solidFill>
                <a:latin typeface="Arial" panose="020B0604020202020204" pitchFamily="34" charset="0"/>
              </a:rPr>
              <a:t>створений </a:t>
            </a:r>
            <a:r>
              <a:rPr lang="en-US" dirty="0">
                <a:solidFill>
                  <a:srgbClr val="202122"/>
                </a:solidFill>
                <a:latin typeface="Arial" panose="020B0604020202020204" pitchFamily="34" charset="0"/>
              </a:rPr>
              <a:t>Google </a:t>
            </a:r>
            <a:r>
              <a:rPr lang="uk-UA" dirty="0">
                <a:solidFill>
                  <a:srgbClr val="202122"/>
                </a:solidFill>
                <a:latin typeface="Arial" panose="020B0604020202020204" pitchFamily="34" charset="0"/>
              </a:rPr>
              <a:t>для </a:t>
            </a:r>
            <a:r>
              <a:rPr lang="uk-UA" dirty="0">
                <a:latin typeface="Arial" panose="020B0604020202020204" pitchFamily="34" charset="0"/>
              </a:rPr>
              <a:t>закладів</a:t>
            </a:r>
            <a:r>
              <a:rPr lang="uk-UA" dirty="0">
                <a:solidFill>
                  <a:srgbClr val="202122"/>
                </a:solidFill>
                <a:latin typeface="Arial" panose="020B0604020202020204" pitchFamily="34" charset="0"/>
              </a:rPr>
              <a:t> освіти з метою спрощення створення, поширення і класифікації завдань </a:t>
            </a:r>
            <a:r>
              <a:rPr lang="uk-UA" dirty="0" err="1">
                <a:solidFill>
                  <a:srgbClr val="202122"/>
                </a:solidFill>
                <a:latin typeface="Arial" panose="020B0604020202020204" pitchFamily="34" charset="0"/>
              </a:rPr>
              <a:t>безпаперовим</a:t>
            </a:r>
            <a:r>
              <a:rPr lang="uk-UA" dirty="0">
                <a:solidFill>
                  <a:srgbClr val="202122"/>
                </a:solidFill>
                <a:latin typeface="Arial" panose="020B0604020202020204" pitchFamily="34" charset="0"/>
              </a:rPr>
              <a:t> шляхом. Основна мета сервісу — прискорити процес поширення файлів між педагогами та здобувачами освіти. Може використовуватися вчителями та учнями у </a:t>
            </a:r>
            <a:r>
              <a:rPr lang="uk-UA" dirty="0">
                <a:latin typeface="Arial" panose="020B0604020202020204" pitchFamily="34" charset="0"/>
              </a:rPr>
              <a:t>школах</a:t>
            </a:r>
            <a:r>
              <a:rPr lang="uk-UA" dirty="0">
                <a:solidFill>
                  <a:srgbClr val="202122"/>
                </a:solidFill>
                <a:latin typeface="Arial" panose="020B0604020202020204" pitchFamily="34" charset="0"/>
              </a:rPr>
              <a:t>, або у </a:t>
            </a:r>
            <a:r>
              <a:rPr lang="uk-UA" dirty="0">
                <a:latin typeface="Arial" panose="020B0604020202020204" pitchFamily="34" charset="0"/>
              </a:rPr>
              <a:t>закладах вищої освіти </a:t>
            </a:r>
            <a:r>
              <a:rPr lang="uk-UA" dirty="0">
                <a:solidFill>
                  <a:srgbClr val="202122"/>
                </a:solidFill>
                <a:latin typeface="Arial" panose="020B0604020202020204" pitchFamily="34" charset="0"/>
              </a:rPr>
              <a:t>викладачами та студентами.</a:t>
            </a:r>
            <a:endParaRPr lang="uk-UA" dirty="0"/>
          </a:p>
        </p:txBody>
      </p:sp>
      <p:sp>
        <p:nvSpPr>
          <p:cNvPr id="7" name="Прямокутник 6">
            <a:extLst>
              <a:ext uri="{FF2B5EF4-FFF2-40B4-BE49-F238E27FC236}">
                <a16:creationId xmlns:a16="http://schemas.microsoft.com/office/drawing/2014/main" id="{F7B65FC6-4B9D-42F3-83D2-E51DB2AABC81}"/>
              </a:ext>
            </a:extLst>
          </p:cNvPr>
          <p:cNvSpPr/>
          <p:nvPr/>
        </p:nvSpPr>
        <p:spPr>
          <a:xfrm>
            <a:off x="6957391" y="1991034"/>
            <a:ext cx="4863548" cy="3693319"/>
          </a:xfrm>
          <a:prstGeom prst="rect">
            <a:avLst/>
          </a:prstGeom>
        </p:spPr>
        <p:txBody>
          <a:bodyPr wrap="square">
            <a:spAutoFit/>
          </a:bodyPr>
          <a:lstStyle/>
          <a:p>
            <a:r>
              <a:rPr lang="uk-UA" dirty="0">
                <a:solidFill>
                  <a:srgbClr val="202122"/>
                </a:solidFill>
                <a:latin typeface="Arial" panose="020B0604020202020204" pitchFamily="34" charset="0"/>
              </a:rPr>
              <a:t>Замість обміну документами між студентом та викладачем безпосередньо, файли розміщуються на Google диску студента, а потім передаються для оцінки. Викладачі можуть обрати файл, який потім можна розглядати як шаблон, для того, щоб кожен студент міг відредагувати свою власну копію, а потім повертати його назад для оцінки, замість того, щоб кожен студент переглядав, копіював або редагувати один і той самий документ.</a:t>
            </a:r>
            <a:r>
              <a:rPr lang="uk-UA" baseline="30000" dirty="0">
                <a:solidFill>
                  <a:srgbClr val="0B0080"/>
                </a:solidFill>
                <a:latin typeface="Arial" panose="020B0604020202020204" pitchFamily="34" charset="0"/>
                <a:hlinkClick r:id="rId3"/>
              </a:rPr>
              <a:t>[15]</a:t>
            </a:r>
            <a:r>
              <a:rPr lang="uk-UA" dirty="0">
                <a:solidFill>
                  <a:srgbClr val="202122"/>
                </a:solidFill>
                <a:latin typeface="Arial" panose="020B0604020202020204" pitchFamily="34" charset="0"/>
              </a:rPr>
              <a:t> Студенти також можуть приєднати додаткові документи із свого Google диску до завдання.</a:t>
            </a:r>
            <a:endParaRPr lang="uk-UA" dirty="0"/>
          </a:p>
        </p:txBody>
      </p:sp>
    </p:spTree>
    <p:extLst>
      <p:ext uri="{BB962C8B-B14F-4D97-AF65-F5344CB8AC3E}">
        <p14:creationId xmlns:p14="http://schemas.microsoft.com/office/powerpoint/2010/main" val="96282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29E767AF-6D69-43A6-817C-BEC788392E44}"/>
              </a:ext>
            </a:extLst>
          </p:cNvPr>
          <p:cNvSpPr/>
          <p:nvPr/>
        </p:nvSpPr>
        <p:spPr>
          <a:xfrm>
            <a:off x="828260" y="318197"/>
            <a:ext cx="10535479" cy="923330"/>
          </a:xfrm>
          <a:prstGeom prst="rect">
            <a:avLst/>
          </a:prstGeom>
        </p:spPr>
        <p:txBody>
          <a:bodyPr wrap="square">
            <a:spAutoFit/>
          </a:bodyPr>
          <a:lstStyle/>
          <a:p>
            <a:r>
              <a:rPr lang="uk-UA" dirty="0">
                <a:solidFill>
                  <a:srgbClr val="000000"/>
                </a:solidFill>
                <a:latin typeface="Verdana" panose="020B0604030504040204" pitchFamily="34" charset="0"/>
              </a:rPr>
              <a:t>Сервіс </a:t>
            </a:r>
            <a:r>
              <a:rPr lang="en-US" b="1" dirty="0">
                <a:solidFill>
                  <a:srgbClr val="000000"/>
                </a:solidFill>
                <a:latin typeface="Verdana" panose="020B0604030504040204" pitchFamily="34" charset="0"/>
              </a:rPr>
              <a:t>e-schools.info</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призначений для обробки і надання в зручному електронному вигляді інформації про успішність учнів, а також суміжній інформації, що доступна через Інтернет.</a:t>
            </a:r>
          </a:p>
        </p:txBody>
      </p:sp>
      <p:pic>
        <p:nvPicPr>
          <p:cNvPr id="5" name="Рисунок 4">
            <a:extLst>
              <a:ext uri="{FF2B5EF4-FFF2-40B4-BE49-F238E27FC236}">
                <a16:creationId xmlns:a16="http://schemas.microsoft.com/office/drawing/2014/main" id="{228FBF04-B23E-416E-8218-65C9F44AD689}"/>
              </a:ext>
            </a:extLst>
          </p:cNvPr>
          <p:cNvPicPr>
            <a:picLocks noChangeAspect="1"/>
          </p:cNvPicPr>
          <p:nvPr/>
        </p:nvPicPr>
        <p:blipFill>
          <a:blip r:embed="rId2" cstate="print"/>
          <a:stretch>
            <a:fillRect/>
          </a:stretch>
        </p:blipFill>
        <p:spPr>
          <a:xfrm>
            <a:off x="828260" y="1911191"/>
            <a:ext cx="6235448" cy="3035617"/>
          </a:xfrm>
          <a:prstGeom prst="rect">
            <a:avLst/>
          </a:prstGeom>
        </p:spPr>
      </p:pic>
      <p:sp>
        <p:nvSpPr>
          <p:cNvPr id="6" name="Прямокутник 5">
            <a:extLst>
              <a:ext uri="{FF2B5EF4-FFF2-40B4-BE49-F238E27FC236}">
                <a16:creationId xmlns:a16="http://schemas.microsoft.com/office/drawing/2014/main" id="{A3FD0765-2F06-4729-9891-0EC6EEAFEA81}"/>
              </a:ext>
            </a:extLst>
          </p:cNvPr>
          <p:cNvSpPr/>
          <p:nvPr/>
        </p:nvSpPr>
        <p:spPr>
          <a:xfrm>
            <a:off x="7222734" y="2137881"/>
            <a:ext cx="4584953" cy="2308324"/>
          </a:xfrm>
          <a:prstGeom prst="rect">
            <a:avLst/>
          </a:prstGeom>
        </p:spPr>
        <p:txBody>
          <a:bodyPr wrap="square">
            <a:spAutoFit/>
          </a:bodyPr>
          <a:lstStyle/>
          <a:p>
            <a:r>
              <a:rPr lang="uk-UA" b="0" i="0" dirty="0">
                <a:solidFill>
                  <a:srgbClr val="444444"/>
                </a:solidFill>
                <a:effectLst/>
                <a:latin typeface="Times New Roman" panose="02020603050405020304" pitchFamily="18" charset="0"/>
              </a:rPr>
              <a:t>Цей проект успішно впроваджується в закладах освіти України, які на безоплатній основі отримали платформу для створення багатофункціонального сайту з майданчиком для комунікацій між вчителями, батьками та учнями, підтримку електронних журналів і щоденників, систему прозорих електронних платежів, технічну підтримку користувачів.</a:t>
            </a:r>
            <a:endParaRPr lang="uk-UA" dirty="0"/>
          </a:p>
        </p:txBody>
      </p:sp>
      <p:sp>
        <p:nvSpPr>
          <p:cNvPr id="7" name="Прямокутник 6">
            <a:extLst>
              <a:ext uri="{FF2B5EF4-FFF2-40B4-BE49-F238E27FC236}">
                <a16:creationId xmlns:a16="http://schemas.microsoft.com/office/drawing/2014/main" id="{31DC5E11-51F8-4EA5-921D-3B3613C6F895}"/>
              </a:ext>
            </a:extLst>
          </p:cNvPr>
          <p:cNvSpPr/>
          <p:nvPr/>
        </p:nvSpPr>
        <p:spPr>
          <a:xfrm>
            <a:off x="2632860" y="5289712"/>
            <a:ext cx="2989793" cy="461665"/>
          </a:xfrm>
          <a:prstGeom prst="rect">
            <a:avLst/>
          </a:prstGeom>
        </p:spPr>
        <p:txBody>
          <a:bodyPr wrap="none">
            <a:spAutoFit/>
          </a:bodyPr>
          <a:lstStyle/>
          <a:p>
            <a:r>
              <a:rPr lang="uk-UA" sz="2400" dirty="0">
                <a:hlinkClick r:id="rId3"/>
              </a:rPr>
              <a:t>https://e-schools.info/</a:t>
            </a:r>
            <a:endParaRPr lang="uk-UA" sz="2400" dirty="0"/>
          </a:p>
        </p:txBody>
      </p:sp>
    </p:spTree>
    <p:extLst>
      <p:ext uri="{BB962C8B-B14F-4D97-AF65-F5344CB8AC3E}">
        <p14:creationId xmlns:p14="http://schemas.microsoft.com/office/powerpoint/2010/main" val="216139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30DD555-F8A4-47CE-A308-8DD87A1FE908}"/>
              </a:ext>
            </a:extLst>
          </p:cNvPr>
          <p:cNvPicPr>
            <a:picLocks noChangeAspect="1"/>
          </p:cNvPicPr>
          <p:nvPr/>
        </p:nvPicPr>
        <p:blipFill>
          <a:blip r:embed="rId2" cstate="print"/>
          <a:stretch>
            <a:fillRect/>
          </a:stretch>
        </p:blipFill>
        <p:spPr>
          <a:xfrm>
            <a:off x="478302" y="2171631"/>
            <a:ext cx="6232080" cy="2723925"/>
          </a:xfrm>
          <a:prstGeom prst="rect">
            <a:avLst/>
          </a:prstGeom>
        </p:spPr>
      </p:pic>
      <p:sp>
        <p:nvSpPr>
          <p:cNvPr id="5" name="Прямокутник 4">
            <a:extLst>
              <a:ext uri="{FF2B5EF4-FFF2-40B4-BE49-F238E27FC236}">
                <a16:creationId xmlns:a16="http://schemas.microsoft.com/office/drawing/2014/main" id="{780E34F6-9302-498F-9E35-33FBEC2AF14C}"/>
              </a:ext>
            </a:extLst>
          </p:cNvPr>
          <p:cNvSpPr/>
          <p:nvPr/>
        </p:nvSpPr>
        <p:spPr>
          <a:xfrm>
            <a:off x="1887275" y="5238932"/>
            <a:ext cx="3671839" cy="461665"/>
          </a:xfrm>
          <a:prstGeom prst="rect">
            <a:avLst/>
          </a:prstGeom>
        </p:spPr>
        <p:txBody>
          <a:bodyPr wrap="none">
            <a:spAutoFit/>
          </a:bodyPr>
          <a:lstStyle/>
          <a:p>
            <a:r>
              <a:rPr lang="uk-UA" sz="2400" dirty="0">
                <a:solidFill>
                  <a:schemeClr val="bg2">
                    <a:lumMod val="50000"/>
                  </a:schemeClr>
                </a:solidFill>
                <a:hlinkClick r:id="rId3">
                  <a:extLst>
                    <a:ext uri="{A12FA001-AC4F-418D-AE19-62706E023703}">
                      <ahyp:hlinkClr xmlns:ahyp="http://schemas.microsoft.com/office/drawing/2018/hyperlinkcolor" val="tx"/>
                    </a:ext>
                  </a:extLst>
                </a:hlinkClick>
              </a:rPr>
              <a:t>http://www.mozaweb.com</a:t>
            </a:r>
            <a:r>
              <a:rPr lang="uk-UA" sz="2400" dirty="0">
                <a:solidFill>
                  <a:schemeClr val="bg2">
                    <a:lumMod val="50000"/>
                  </a:schemeClr>
                </a:solidFill>
              </a:rPr>
              <a:t>/</a:t>
            </a:r>
          </a:p>
        </p:txBody>
      </p:sp>
      <p:sp>
        <p:nvSpPr>
          <p:cNvPr id="6" name="Прямокутник 5">
            <a:extLst>
              <a:ext uri="{FF2B5EF4-FFF2-40B4-BE49-F238E27FC236}">
                <a16:creationId xmlns:a16="http://schemas.microsoft.com/office/drawing/2014/main" id="{83A3C5E4-6C05-42AD-A1D1-47BE4A2AAC96}"/>
              </a:ext>
            </a:extLst>
          </p:cNvPr>
          <p:cNvSpPr/>
          <p:nvPr/>
        </p:nvSpPr>
        <p:spPr>
          <a:xfrm>
            <a:off x="7202658" y="1877349"/>
            <a:ext cx="4332850" cy="3970318"/>
          </a:xfrm>
          <a:prstGeom prst="rect">
            <a:avLst/>
          </a:prstGeom>
        </p:spPr>
        <p:txBody>
          <a:bodyPr wrap="square">
            <a:spAutoFit/>
          </a:bodyPr>
          <a:lstStyle/>
          <a:p>
            <a:r>
              <a:rPr lang="uk-UA" dirty="0">
                <a:solidFill>
                  <a:srgbClr val="444444"/>
                </a:solidFill>
                <a:latin typeface="Times New Roman" panose="02020603050405020304" pitchFamily="18" charset="0"/>
              </a:rPr>
              <a:t>Інноваційне ПЗ для інтерактивної панелі чи дошки, які схвально зустрінуті педагогами та нині почали активно впроваджуватися в Україні. М</a:t>
            </a:r>
            <a:r>
              <a:rPr lang="en-US" dirty="0" err="1">
                <a:solidFill>
                  <a:srgbClr val="444444"/>
                </a:solidFill>
                <a:latin typeface="Times New Roman" panose="02020603050405020304" pitchFamily="18" charset="0"/>
              </a:rPr>
              <a:t>ozaBook</a:t>
            </a:r>
            <a:r>
              <a:rPr lang="en-US" dirty="0">
                <a:solidFill>
                  <a:srgbClr val="444444"/>
                </a:solidFill>
                <a:latin typeface="Times New Roman" panose="02020603050405020304" pitchFamily="18" charset="0"/>
              </a:rPr>
              <a:t> </a:t>
            </a:r>
            <a:r>
              <a:rPr lang="uk-UA" dirty="0">
                <a:solidFill>
                  <a:srgbClr val="444444"/>
                </a:solidFill>
                <a:latin typeface="Times New Roman" panose="02020603050405020304" pitchFamily="18" charset="0"/>
              </a:rPr>
              <a:t>урізноманітнює інструментарій для сучасного учителя за рахунок численних </a:t>
            </a:r>
            <a:r>
              <a:rPr lang="uk-UA" dirty="0" err="1">
                <a:solidFill>
                  <a:srgbClr val="444444"/>
                </a:solidFill>
                <a:latin typeface="Times New Roman" panose="02020603050405020304" pitchFamily="18" charset="0"/>
              </a:rPr>
              <a:t>ілюстраційних</a:t>
            </a:r>
            <a:r>
              <a:rPr lang="uk-UA" dirty="0">
                <a:solidFill>
                  <a:srgbClr val="444444"/>
                </a:solidFill>
                <a:latin typeface="Times New Roman" panose="02020603050405020304" pitchFamily="18" charset="0"/>
              </a:rPr>
              <a:t>, анімаційних і творчих презентаційних можливостей. Видовищні інтерактивні елементи і вбудовані додатки призначені для розвитку навичок, проведення дослідів і ілюстрування, пробуджують зацікавленість учнів і допомагають їм в більш легкому засвоєнні навчального матеріалу.</a:t>
            </a:r>
            <a:endParaRPr lang="uk-UA" dirty="0"/>
          </a:p>
        </p:txBody>
      </p:sp>
      <p:sp>
        <p:nvSpPr>
          <p:cNvPr id="7" name="Прямокутник 6">
            <a:extLst>
              <a:ext uri="{FF2B5EF4-FFF2-40B4-BE49-F238E27FC236}">
                <a16:creationId xmlns:a16="http://schemas.microsoft.com/office/drawing/2014/main" id="{30FB5FA9-B302-44A9-A071-83F082F3AC49}"/>
              </a:ext>
            </a:extLst>
          </p:cNvPr>
          <p:cNvSpPr/>
          <p:nvPr/>
        </p:nvSpPr>
        <p:spPr>
          <a:xfrm>
            <a:off x="478302" y="206887"/>
            <a:ext cx="10719785" cy="1631216"/>
          </a:xfrm>
          <a:prstGeom prst="rect">
            <a:avLst/>
          </a:prstGeom>
        </p:spPr>
        <p:txBody>
          <a:bodyPr wrap="square">
            <a:spAutoFit/>
          </a:bodyPr>
          <a:lstStyle/>
          <a:p>
            <a:r>
              <a:rPr lang="en-US" sz="2000" dirty="0" err="1">
                <a:solidFill>
                  <a:schemeClr val="bg2">
                    <a:lumMod val="50000"/>
                  </a:schemeClr>
                </a:solidFill>
                <a:latin typeface="Roboto"/>
              </a:rPr>
              <a:t>mozaBook</a:t>
            </a:r>
            <a:r>
              <a:rPr lang="en-US" sz="2000" dirty="0">
                <a:latin typeface="Roboto"/>
              </a:rPr>
              <a:t> </a:t>
            </a:r>
            <a:r>
              <a:rPr lang="uk-UA" sz="2000" dirty="0">
                <a:latin typeface="Roboto"/>
              </a:rPr>
              <a:t>урізноманітнює інструментарій шкільних уроків численними </a:t>
            </a:r>
            <a:r>
              <a:rPr lang="uk-UA" sz="2000" dirty="0" err="1">
                <a:latin typeface="Roboto"/>
              </a:rPr>
              <a:t>ілюстраційними</a:t>
            </a:r>
            <a:r>
              <a:rPr lang="uk-UA" sz="2000" dirty="0">
                <a:latin typeface="Roboto"/>
              </a:rPr>
              <a:t>, анімаційними та творчими презентаційними можливостями. Видовищні інтерактивні елементи й вбудовані додатки сприяють розвитку навичок, полегшують проведення дослідів, пробуджують зацікавленість учнів і допомагають в легкому засвоєнні навчального матеріалу. Незамінний інструмент для </a:t>
            </a:r>
            <a:r>
              <a:rPr lang="en-US" sz="2000" dirty="0">
                <a:latin typeface="Roboto"/>
              </a:rPr>
              <a:t>STEAM </a:t>
            </a:r>
            <a:r>
              <a:rPr lang="uk-UA" sz="2000" dirty="0" err="1">
                <a:latin typeface="Roboto"/>
              </a:rPr>
              <a:t>проєкту</a:t>
            </a:r>
            <a:r>
              <a:rPr lang="uk-UA" sz="2000" dirty="0">
                <a:latin typeface="Roboto"/>
              </a:rPr>
              <a:t>.</a:t>
            </a:r>
            <a:endParaRPr lang="uk-UA" sz="2000" dirty="0"/>
          </a:p>
        </p:txBody>
      </p:sp>
    </p:spTree>
    <p:extLst>
      <p:ext uri="{BB962C8B-B14F-4D97-AF65-F5344CB8AC3E}">
        <p14:creationId xmlns:p14="http://schemas.microsoft.com/office/powerpoint/2010/main" val="41334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9B159F0-C2D5-4C21-9257-9BABF8EB8C3B}"/>
              </a:ext>
            </a:extLst>
          </p:cNvPr>
          <p:cNvPicPr>
            <a:picLocks noChangeAspect="1"/>
          </p:cNvPicPr>
          <p:nvPr/>
        </p:nvPicPr>
        <p:blipFill>
          <a:blip r:embed="rId2" cstate="print"/>
          <a:stretch>
            <a:fillRect/>
          </a:stretch>
        </p:blipFill>
        <p:spPr>
          <a:xfrm>
            <a:off x="267287" y="1969477"/>
            <a:ext cx="6660391" cy="3268571"/>
          </a:xfrm>
          <a:prstGeom prst="rect">
            <a:avLst/>
          </a:prstGeom>
        </p:spPr>
      </p:pic>
      <p:sp>
        <p:nvSpPr>
          <p:cNvPr id="5" name="Прямокутник 4">
            <a:extLst>
              <a:ext uri="{FF2B5EF4-FFF2-40B4-BE49-F238E27FC236}">
                <a16:creationId xmlns:a16="http://schemas.microsoft.com/office/drawing/2014/main" id="{FAC49174-A827-44F5-9DDE-E2F85FED163C}"/>
              </a:ext>
            </a:extLst>
          </p:cNvPr>
          <p:cNvSpPr/>
          <p:nvPr/>
        </p:nvSpPr>
        <p:spPr>
          <a:xfrm>
            <a:off x="2596275" y="5401716"/>
            <a:ext cx="3319242" cy="461665"/>
          </a:xfrm>
          <a:prstGeom prst="rect">
            <a:avLst/>
          </a:prstGeom>
        </p:spPr>
        <p:txBody>
          <a:bodyPr wrap="none">
            <a:spAutoFit/>
          </a:bodyPr>
          <a:lstStyle/>
          <a:p>
            <a:r>
              <a:rPr lang="uk-UA" sz="2400" dirty="0">
                <a:hlinkClick r:id="rId3"/>
              </a:rPr>
              <a:t>https://javalibre.com.ua/</a:t>
            </a:r>
            <a:endParaRPr lang="uk-UA" sz="2400" dirty="0"/>
          </a:p>
        </p:txBody>
      </p:sp>
      <p:sp>
        <p:nvSpPr>
          <p:cNvPr id="6" name="Прямокутник 5">
            <a:extLst>
              <a:ext uri="{FF2B5EF4-FFF2-40B4-BE49-F238E27FC236}">
                <a16:creationId xmlns:a16="http://schemas.microsoft.com/office/drawing/2014/main" id="{13A7018B-EEBA-4834-B683-E5A82EEE74BB}"/>
              </a:ext>
            </a:extLst>
          </p:cNvPr>
          <p:cNvSpPr/>
          <p:nvPr/>
        </p:nvSpPr>
        <p:spPr>
          <a:xfrm>
            <a:off x="7466097" y="2311100"/>
            <a:ext cx="4139749" cy="2585323"/>
          </a:xfrm>
          <a:prstGeom prst="rect">
            <a:avLst/>
          </a:prstGeom>
        </p:spPr>
        <p:txBody>
          <a:bodyPr wrap="square">
            <a:spAutoFit/>
          </a:bodyPr>
          <a:lstStyle/>
          <a:p>
            <a:r>
              <a:rPr lang="uk-UA" dirty="0">
                <a:solidFill>
                  <a:srgbClr val="333333"/>
                </a:solidFill>
                <a:latin typeface="Open Sans"/>
              </a:rPr>
              <a:t>З</a:t>
            </a:r>
            <a:r>
              <a:rPr lang="uk-UA" b="0" i="0" dirty="0">
                <a:solidFill>
                  <a:srgbClr val="333333"/>
                </a:solidFill>
                <a:effectLst/>
                <a:latin typeface="Open Sans"/>
              </a:rPr>
              <a:t>ібрана на сайті у форматах: </a:t>
            </a:r>
            <a:r>
              <a:rPr lang="en-US" b="1" i="0" dirty="0">
                <a:solidFill>
                  <a:srgbClr val="333333"/>
                </a:solidFill>
                <a:effectLst/>
                <a:latin typeface="Open Sans"/>
              </a:rPr>
              <a:t>jar, </a:t>
            </a:r>
            <a:r>
              <a:rPr lang="en-US" b="1" i="0" dirty="0" err="1">
                <a:solidFill>
                  <a:srgbClr val="333333"/>
                </a:solidFill>
                <a:effectLst/>
                <a:latin typeface="Open Sans"/>
              </a:rPr>
              <a:t>jad</a:t>
            </a:r>
            <a:r>
              <a:rPr lang="en-US" b="1" i="0" dirty="0">
                <a:solidFill>
                  <a:srgbClr val="333333"/>
                </a:solidFill>
                <a:effectLst/>
                <a:latin typeface="Open Sans"/>
              </a:rPr>
              <a:t>, txt, fb2, </a:t>
            </a:r>
            <a:r>
              <a:rPr lang="en-US" b="1" i="0" dirty="0" err="1">
                <a:solidFill>
                  <a:srgbClr val="333333"/>
                </a:solidFill>
                <a:effectLst/>
                <a:latin typeface="Open Sans"/>
              </a:rPr>
              <a:t>epub</a:t>
            </a:r>
            <a:r>
              <a:rPr lang="en-US" b="1" i="0" dirty="0">
                <a:solidFill>
                  <a:srgbClr val="333333"/>
                </a:solidFill>
                <a:effectLst/>
                <a:latin typeface="Open Sans"/>
              </a:rPr>
              <a:t>, doc,</a:t>
            </a:r>
            <a:r>
              <a:rPr lang="en-US" b="0" i="0" dirty="0">
                <a:solidFill>
                  <a:srgbClr val="333333"/>
                </a:solidFill>
                <a:effectLst/>
                <a:latin typeface="Open Sans"/>
              </a:rPr>
              <a:t> </a:t>
            </a:r>
            <a:r>
              <a:rPr lang="uk-UA" b="0" i="0" dirty="0">
                <a:solidFill>
                  <a:srgbClr val="333333"/>
                </a:solidFill>
                <a:effectLst/>
                <a:latin typeface="Open Sans"/>
              </a:rPr>
              <a:t>зручних для читання на мобільних пристроях (мобільних телефонах, смартфонах, </a:t>
            </a:r>
            <a:r>
              <a:rPr lang="uk-UA" b="0" i="0" dirty="0" err="1">
                <a:solidFill>
                  <a:srgbClr val="333333"/>
                </a:solidFill>
                <a:effectLst/>
                <a:latin typeface="Open Sans"/>
              </a:rPr>
              <a:t>кпк</a:t>
            </a:r>
            <a:r>
              <a:rPr lang="uk-UA" b="0" i="0" dirty="0">
                <a:solidFill>
                  <a:srgbClr val="333333"/>
                </a:solidFill>
                <a:effectLst/>
                <a:latin typeface="Open Sans"/>
              </a:rPr>
              <a:t>, планшетах, </a:t>
            </a:r>
            <a:r>
              <a:rPr lang="en-US" b="0" i="0" dirty="0">
                <a:solidFill>
                  <a:srgbClr val="333333"/>
                </a:solidFill>
                <a:effectLst/>
                <a:latin typeface="Open Sans"/>
              </a:rPr>
              <a:t>MP3-</a:t>
            </a:r>
            <a:r>
              <a:rPr lang="uk-UA" b="0" i="0" dirty="0" err="1">
                <a:solidFill>
                  <a:srgbClr val="333333"/>
                </a:solidFill>
                <a:effectLst/>
                <a:latin typeface="Open Sans"/>
              </a:rPr>
              <a:t>плеєрах</a:t>
            </a:r>
            <a:r>
              <a:rPr lang="uk-UA" b="0" i="0" dirty="0">
                <a:solidFill>
                  <a:srgbClr val="333333"/>
                </a:solidFill>
                <a:effectLst/>
                <a:latin typeface="Open Sans"/>
              </a:rPr>
              <a:t>, </a:t>
            </a:r>
            <a:r>
              <a:rPr lang="uk-UA" b="0" i="0" dirty="0" err="1">
                <a:solidFill>
                  <a:srgbClr val="333333"/>
                </a:solidFill>
                <a:effectLst/>
                <a:latin typeface="Open Sans"/>
              </a:rPr>
              <a:t>букрідерах</a:t>
            </a:r>
            <a:r>
              <a:rPr lang="uk-UA" b="0" i="0" dirty="0">
                <a:solidFill>
                  <a:srgbClr val="333333"/>
                </a:solidFill>
                <a:effectLst/>
                <a:latin typeface="Open Sans"/>
              </a:rPr>
              <a:t>). Для того щоб почати читати достатньо скачати книги абсолютно безплатно. Також можна переглядати тексти онлайн.</a:t>
            </a:r>
            <a:endParaRPr lang="uk-UA" dirty="0"/>
          </a:p>
        </p:txBody>
      </p:sp>
      <p:sp>
        <p:nvSpPr>
          <p:cNvPr id="7" name="Прямокутник 6">
            <a:extLst>
              <a:ext uri="{FF2B5EF4-FFF2-40B4-BE49-F238E27FC236}">
                <a16:creationId xmlns:a16="http://schemas.microsoft.com/office/drawing/2014/main" id="{2E6F802D-243C-455A-89FE-FB1F5A3F3A8D}"/>
              </a:ext>
            </a:extLst>
          </p:cNvPr>
          <p:cNvSpPr/>
          <p:nvPr/>
        </p:nvSpPr>
        <p:spPr>
          <a:xfrm>
            <a:off x="1185191" y="471399"/>
            <a:ext cx="3913187" cy="523220"/>
          </a:xfrm>
          <a:prstGeom prst="rect">
            <a:avLst/>
          </a:prstGeom>
        </p:spPr>
        <p:txBody>
          <a:bodyPr wrap="none">
            <a:spAutoFit/>
          </a:bodyPr>
          <a:lstStyle/>
          <a:p>
            <a:pPr algn="just"/>
            <a:r>
              <a:rPr lang="uk-UA" sz="2800" b="1" dirty="0">
                <a:solidFill>
                  <a:srgbClr val="333333"/>
                </a:solidFill>
                <a:latin typeface="Neucha"/>
              </a:rPr>
              <a:t>Література українською</a:t>
            </a:r>
            <a:endParaRPr lang="uk-UA" sz="2800" b="1" dirty="0">
              <a:solidFill>
                <a:srgbClr val="333333"/>
              </a:solidFill>
              <a:effectLst/>
              <a:latin typeface="Neucha"/>
            </a:endParaRPr>
          </a:p>
        </p:txBody>
      </p:sp>
    </p:spTree>
    <p:extLst>
      <p:ext uri="{BB962C8B-B14F-4D97-AF65-F5344CB8AC3E}">
        <p14:creationId xmlns:p14="http://schemas.microsoft.com/office/powerpoint/2010/main" val="200431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F8D2E3C-0AF2-4903-992E-7E85752583A8}"/>
              </a:ext>
            </a:extLst>
          </p:cNvPr>
          <p:cNvPicPr>
            <a:picLocks noChangeAspect="1"/>
          </p:cNvPicPr>
          <p:nvPr/>
        </p:nvPicPr>
        <p:blipFill>
          <a:blip r:embed="rId2" cstate="print"/>
          <a:stretch>
            <a:fillRect/>
          </a:stretch>
        </p:blipFill>
        <p:spPr>
          <a:xfrm>
            <a:off x="154743" y="1814731"/>
            <a:ext cx="8153241" cy="3926542"/>
          </a:xfrm>
          <a:prstGeom prst="rect">
            <a:avLst/>
          </a:prstGeom>
        </p:spPr>
      </p:pic>
      <p:sp>
        <p:nvSpPr>
          <p:cNvPr id="5" name="Прямокутник 4">
            <a:extLst>
              <a:ext uri="{FF2B5EF4-FFF2-40B4-BE49-F238E27FC236}">
                <a16:creationId xmlns:a16="http://schemas.microsoft.com/office/drawing/2014/main" id="{431A5870-7AD6-4ABF-894B-4EDF890EE941}"/>
              </a:ext>
            </a:extLst>
          </p:cNvPr>
          <p:cNvSpPr/>
          <p:nvPr/>
        </p:nvSpPr>
        <p:spPr>
          <a:xfrm>
            <a:off x="8474519" y="2551837"/>
            <a:ext cx="3562738" cy="1754326"/>
          </a:xfrm>
          <a:prstGeom prst="rect">
            <a:avLst/>
          </a:prstGeom>
        </p:spPr>
        <p:txBody>
          <a:bodyPr wrap="square">
            <a:spAutoFit/>
          </a:bodyPr>
          <a:lstStyle/>
          <a:p>
            <a:r>
              <a:rPr lang="uk-UA" b="1" dirty="0" err="1">
                <a:solidFill>
                  <a:srgbClr val="222222"/>
                </a:solidFill>
                <a:latin typeface="HelveticaNeue"/>
              </a:rPr>
              <a:t>Ресур</a:t>
            </a:r>
            <a:r>
              <a:rPr lang="uk-UA" b="1" dirty="0">
                <a:solidFill>
                  <a:srgbClr val="222222"/>
                </a:solidFill>
                <a:latin typeface="HelveticaNeue"/>
              </a:rPr>
              <a:t> може використовуватися для вивчення історії та географії України</a:t>
            </a:r>
          </a:p>
          <a:p>
            <a:r>
              <a:rPr lang="uk-UA" b="1" i="0" dirty="0">
                <a:solidFill>
                  <a:srgbClr val="222222"/>
                </a:solidFill>
                <a:effectLst/>
                <a:latin typeface="HelveticaNeue"/>
              </a:rPr>
              <a:t>Живописні міста України: інформація, фото.</a:t>
            </a:r>
            <a:endParaRPr lang="uk-UA" dirty="0"/>
          </a:p>
        </p:txBody>
      </p:sp>
      <p:sp>
        <p:nvSpPr>
          <p:cNvPr id="6" name="Прямокутник 5">
            <a:extLst>
              <a:ext uri="{FF2B5EF4-FFF2-40B4-BE49-F238E27FC236}">
                <a16:creationId xmlns:a16="http://schemas.microsoft.com/office/drawing/2014/main" id="{257DE24B-75AF-4FB6-9301-003746DD1E86}"/>
              </a:ext>
            </a:extLst>
          </p:cNvPr>
          <p:cNvSpPr/>
          <p:nvPr/>
        </p:nvSpPr>
        <p:spPr>
          <a:xfrm>
            <a:off x="1881792" y="5841648"/>
            <a:ext cx="3829895" cy="461665"/>
          </a:xfrm>
          <a:prstGeom prst="rect">
            <a:avLst/>
          </a:prstGeom>
        </p:spPr>
        <p:txBody>
          <a:bodyPr wrap="none">
            <a:spAutoFit/>
          </a:bodyPr>
          <a:lstStyle/>
          <a:p>
            <a:r>
              <a:rPr lang="uk-UA" sz="2400" dirty="0">
                <a:hlinkClick r:id="rId3"/>
              </a:rPr>
              <a:t>http://ukrainaincognita.com</a:t>
            </a:r>
            <a:r>
              <a:rPr lang="uk-UA" sz="2400" dirty="0"/>
              <a:t>/</a:t>
            </a:r>
          </a:p>
        </p:txBody>
      </p:sp>
    </p:spTree>
    <p:extLst>
      <p:ext uri="{BB962C8B-B14F-4D97-AF65-F5344CB8AC3E}">
        <p14:creationId xmlns:p14="http://schemas.microsoft.com/office/powerpoint/2010/main" val="387762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EC8F4D7C-37CD-40A3-ABA6-F63A3F531478}"/>
              </a:ext>
            </a:extLst>
          </p:cNvPr>
          <p:cNvSpPr/>
          <p:nvPr/>
        </p:nvSpPr>
        <p:spPr>
          <a:xfrm>
            <a:off x="3339655" y="5958581"/>
            <a:ext cx="2052037" cy="369332"/>
          </a:xfrm>
          <a:prstGeom prst="rect">
            <a:avLst/>
          </a:prstGeom>
        </p:spPr>
        <p:txBody>
          <a:bodyPr wrap="none">
            <a:spAutoFit/>
          </a:bodyPr>
          <a:lstStyle/>
          <a:p>
            <a:r>
              <a:rPr lang="en-US" dirty="0">
                <a:hlinkClick r:id="rId2"/>
              </a:rPr>
              <a:t>https://learning.ua/</a:t>
            </a:r>
            <a:endParaRPr lang="uk-UA" dirty="0"/>
          </a:p>
        </p:txBody>
      </p:sp>
      <p:pic>
        <p:nvPicPr>
          <p:cNvPr id="5" name="Рисунок 4">
            <a:extLst>
              <a:ext uri="{FF2B5EF4-FFF2-40B4-BE49-F238E27FC236}">
                <a16:creationId xmlns:a16="http://schemas.microsoft.com/office/drawing/2014/main" id="{766095DA-8AD5-4C7E-B146-0F75DB1AC92E}"/>
              </a:ext>
            </a:extLst>
          </p:cNvPr>
          <p:cNvPicPr>
            <a:picLocks noChangeAspect="1"/>
          </p:cNvPicPr>
          <p:nvPr/>
        </p:nvPicPr>
        <p:blipFill>
          <a:blip r:embed="rId3"/>
          <a:stretch>
            <a:fillRect/>
          </a:stretch>
        </p:blipFill>
        <p:spPr>
          <a:xfrm>
            <a:off x="224160" y="1962927"/>
            <a:ext cx="7218527" cy="3248070"/>
          </a:xfrm>
          <a:prstGeom prst="rect">
            <a:avLst/>
          </a:prstGeom>
        </p:spPr>
      </p:pic>
      <p:sp>
        <p:nvSpPr>
          <p:cNvPr id="6" name="Прямоугольник 7">
            <a:extLst>
              <a:ext uri="{FF2B5EF4-FFF2-40B4-BE49-F238E27FC236}">
                <a16:creationId xmlns:a16="http://schemas.microsoft.com/office/drawing/2014/main" id="{BBDDEFB2-2684-4035-9B10-BF1A05284147}"/>
              </a:ext>
            </a:extLst>
          </p:cNvPr>
          <p:cNvSpPr/>
          <p:nvPr/>
        </p:nvSpPr>
        <p:spPr>
          <a:xfrm>
            <a:off x="7540282" y="1803598"/>
            <a:ext cx="4375053" cy="3693319"/>
          </a:xfrm>
          <a:prstGeom prst="rect">
            <a:avLst/>
          </a:prstGeom>
        </p:spPr>
        <p:txBody>
          <a:bodyPr wrap="square">
            <a:spAutoFit/>
          </a:bodyPr>
          <a:lstStyle/>
          <a:p>
            <a:pPr fontAlgn="base"/>
            <a:r>
              <a:rPr lang="en-US" b="1" dirty="0">
                <a:latin typeface="inherit"/>
              </a:rPr>
              <a:t>Learning.ua </a:t>
            </a:r>
            <a:r>
              <a:rPr lang="uk-UA" b="1" dirty="0">
                <a:latin typeface="inherit"/>
              </a:rPr>
              <a:t>як спосіб доповнити шкільну програму</a:t>
            </a:r>
          </a:p>
          <a:p>
            <a:pPr fontAlgn="base"/>
            <a:r>
              <a:rPr lang="uk-UA" dirty="0">
                <a:latin typeface="inherit"/>
              </a:rPr>
              <a:t>Опираючись на державні стандарти освіти, досвід закордонних колег та знання вікової психології, на сайті розміщені комплекси завдань, які ефективно доповнюють та поглиблюють знання, що дає школа. Вправи мають цікаве для дітей оформлення та таку ступінь інтерактивності, щоб дитина сприймала сайт як особистого репетитора. При цьому всі вправи мають форму тренажерів</a:t>
            </a:r>
            <a:r>
              <a:rPr lang="uk-UA">
                <a:latin typeface="inherit"/>
              </a:rPr>
              <a:t>. </a:t>
            </a:r>
            <a:endParaRPr lang="uk-UA" dirty="0"/>
          </a:p>
        </p:txBody>
      </p:sp>
      <p:sp>
        <p:nvSpPr>
          <p:cNvPr id="7" name="Прямокутник 6">
            <a:extLst>
              <a:ext uri="{FF2B5EF4-FFF2-40B4-BE49-F238E27FC236}">
                <a16:creationId xmlns:a16="http://schemas.microsoft.com/office/drawing/2014/main" id="{B6692AF8-3F9E-427D-883F-70CC53B9A5B0}"/>
              </a:ext>
            </a:extLst>
          </p:cNvPr>
          <p:cNvSpPr/>
          <p:nvPr/>
        </p:nvSpPr>
        <p:spPr>
          <a:xfrm>
            <a:off x="3339655" y="388806"/>
            <a:ext cx="9262154" cy="1200329"/>
          </a:xfrm>
          <a:prstGeom prst="rect">
            <a:avLst/>
          </a:prstGeom>
        </p:spPr>
        <p:txBody>
          <a:bodyPr wrap="square">
            <a:spAutoFit/>
          </a:bodyPr>
          <a:lstStyle/>
          <a:p>
            <a:pPr fontAlgn="base"/>
            <a:r>
              <a:rPr lang="uk-UA" sz="2400" dirty="0">
                <a:latin typeface="Museo300"/>
              </a:rPr>
              <a:t>Діяльність ресурсу спрямована на зміну системи освіти з використання  сучасних технологій навчання. У першу чергу   інтерактивного навчання.</a:t>
            </a:r>
          </a:p>
        </p:txBody>
      </p:sp>
      <p:pic>
        <p:nvPicPr>
          <p:cNvPr id="9" name="Рисунок 8" descr="Зображення, що містить малювання&#10;&#10;Автоматично згенерований опис">
            <a:extLst>
              <a:ext uri="{FF2B5EF4-FFF2-40B4-BE49-F238E27FC236}">
                <a16:creationId xmlns:a16="http://schemas.microsoft.com/office/drawing/2014/main" id="{6902E154-A236-4112-9621-7839A88EAA6D}"/>
              </a:ext>
            </a:extLst>
          </p:cNvPr>
          <p:cNvPicPr>
            <a:picLocks noChangeAspect="1"/>
          </p:cNvPicPr>
          <p:nvPr/>
        </p:nvPicPr>
        <p:blipFill>
          <a:blip r:embed="rId4"/>
          <a:stretch>
            <a:fillRect/>
          </a:stretch>
        </p:blipFill>
        <p:spPr>
          <a:xfrm>
            <a:off x="407963" y="489976"/>
            <a:ext cx="2810267" cy="857370"/>
          </a:xfrm>
          <a:prstGeom prst="rect">
            <a:avLst/>
          </a:prstGeom>
        </p:spPr>
      </p:pic>
    </p:spTree>
    <p:extLst>
      <p:ext uri="{BB962C8B-B14F-4D97-AF65-F5344CB8AC3E}">
        <p14:creationId xmlns:p14="http://schemas.microsoft.com/office/powerpoint/2010/main" val="149556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8800" dirty="0"/>
              <a:t>МЕТА ЗАНЯТТЯ:</a:t>
            </a:r>
            <a:endParaRPr lang="ru-RU" sz="8800" dirty="0"/>
          </a:p>
        </p:txBody>
      </p:sp>
      <p:sp>
        <p:nvSpPr>
          <p:cNvPr id="3" name="Місце для вмісту 2"/>
          <p:cNvSpPr>
            <a:spLocks noGrp="1"/>
          </p:cNvSpPr>
          <p:nvPr>
            <p:ph idx="1"/>
          </p:nvPr>
        </p:nvSpPr>
        <p:spPr/>
        <p:txBody>
          <a:bodyPr/>
          <a:lstStyle/>
          <a:p>
            <a:r>
              <a:rPr lang="uk-UA" sz="4400" dirty="0"/>
              <a:t>поглиблення наукових знань, щодо використання сучасного інформаційно-освітнього середовища у практичній діяльності учасників освітнього процесу </a:t>
            </a:r>
            <a:r>
              <a:rPr lang="uk-UA" dirty="0"/>
              <a:t>.</a:t>
            </a:r>
            <a:endParaRPr lang="ru-RU" dirty="0"/>
          </a:p>
        </p:txBody>
      </p:sp>
    </p:spTree>
    <p:extLst>
      <p:ext uri="{BB962C8B-B14F-4D97-AF65-F5344CB8AC3E}">
        <p14:creationId xmlns:p14="http://schemas.microsoft.com/office/powerpoint/2010/main" val="679119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normAutofit/>
          </a:bodyPr>
          <a:lstStyle/>
          <a:p>
            <a:pPr algn="ctr"/>
            <a:r>
              <a:rPr lang="uk-UA" sz="11500" b="1" dirty="0"/>
              <a:t>ПІДСУМОК ???</a:t>
            </a:r>
          </a:p>
        </p:txBody>
      </p:sp>
      <p:sp>
        <p:nvSpPr>
          <p:cNvPr id="4" name="Прямокутник 3"/>
          <p:cNvSpPr/>
          <p:nvPr/>
        </p:nvSpPr>
        <p:spPr>
          <a:xfrm>
            <a:off x="966651" y="1593669"/>
            <a:ext cx="10189029" cy="25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Картинки по запросу ИТ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074" y="3187336"/>
            <a:ext cx="3178136" cy="315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0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19249"/>
            <a:ext cx="12191999" cy="5708835"/>
          </a:xfrm>
        </p:spPr>
        <p:txBody>
          <a:bodyPr>
            <a:noAutofit/>
          </a:bodyPr>
          <a:lstStyle/>
          <a:p>
            <a:pPr fontAlgn="base">
              <a:lnSpc>
                <a:spcPct val="100000"/>
              </a:lnSpc>
              <a:spcBef>
                <a:spcPts val="600"/>
              </a:spcBef>
              <a:spcAft>
                <a:spcPts val="0"/>
              </a:spcAft>
            </a:pPr>
            <a:r>
              <a:rPr lang="uk-UA" sz="1800" b="1" dirty="0">
                <a:latin typeface="Times New Roman" panose="02020603050405020304" pitchFamily="18" charset="0"/>
                <a:cs typeface="Times New Roman" panose="02020603050405020304" pitchFamily="18" charset="0"/>
              </a:rPr>
              <a:t>1.АндреевА. А., </a:t>
            </a:r>
            <a:r>
              <a:rPr lang="uk-UA" sz="1800" b="1" dirty="0" err="1">
                <a:latin typeface="Times New Roman" panose="02020603050405020304" pitchFamily="18" charset="0"/>
                <a:cs typeface="Times New Roman" panose="02020603050405020304" pitchFamily="18" charset="0"/>
              </a:rPr>
              <a:t>Рубин</a:t>
            </a:r>
            <a:r>
              <a:rPr lang="uk-UA" sz="1800" b="1" dirty="0">
                <a:latin typeface="Times New Roman" panose="02020603050405020304" pitchFamily="18" charset="0"/>
                <a:cs typeface="Times New Roman" panose="02020603050405020304" pitchFamily="18" charset="0"/>
              </a:rPr>
              <a:t> Ю. В., </a:t>
            </a:r>
            <a:r>
              <a:rPr lang="uk-UA" sz="1800" b="1" dirty="0" err="1">
                <a:latin typeface="Times New Roman" panose="02020603050405020304" pitchFamily="18" charset="0"/>
                <a:cs typeface="Times New Roman" panose="02020603050405020304" pitchFamily="18" charset="0"/>
              </a:rPr>
              <a:t>Титарев</a:t>
            </a:r>
            <a:r>
              <a:rPr lang="uk-UA" sz="1800" b="1" dirty="0">
                <a:latin typeface="Times New Roman" panose="02020603050405020304" pitchFamily="18" charset="0"/>
                <a:cs typeface="Times New Roman" panose="02020603050405020304" pitchFamily="18" charset="0"/>
              </a:rPr>
              <a:t> Л. Г. Кафедра в </a:t>
            </a:r>
            <a:r>
              <a:rPr lang="uk-UA" sz="1800" b="1" dirty="0" err="1">
                <a:latin typeface="Times New Roman" panose="02020603050405020304" pitchFamily="18" charset="0"/>
                <a:cs typeface="Times New Roman" panose="02020603050405020304" pitchFamily="18" charset="0"/>
              </a:rPr>
              <a:t>системе</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открытого</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образования</a:t>
            </a:r>
            <a:r>
              <a:rPr lang="uk-UA" sz="1800" b="1" dirty="0">
                <a:latin typeface="Times New Roman" panose="02020603050405020304" pitchFamily="18" charset="0"/>
                <a:cs typeface="Times New Roman" panose="02020603050405020304" pitchFamily="18" charset="0"/>
              </a:rPr>
              <a:t>/ А. А. </a:t>
            </a:r>
            <a:r>
              <a:rPr lang="uk-UA" sz="1800" b="1" dirty="0" err="1">
                <a:latin typeface="Times New Roman" panose="02020603050405020304" pitchFamily="18" charset="0"/>
                <a:cs typeface="Times New Roman" panose="02020603050405020304" pitchFamily="18" charset="0"/>
              </a:rPr>
              <a:t>Адреев</a:t>
            </a:r>
            <a:r>
              <a:rPr lang="uk-UA" sz="1800" b="1" dirty="0">
                <a:latin typeface="Times New Roman" panose="02020603050405020304" pitchFamily="18" charset="0"/>
                <a:cs typeface="Times New Roman" panose="02020603050405020304" pitchFamily="18" charset="0"/>
              </a:rPr>
              <a:t>, Ю. В. </a:t>
            </a:r>
            <a:r>
              <a:rPr lang="uk-UA" sz="1800" b="1" dirty="0" err="1">
                <a:latin typeface="Times New Roman" panose="02020603050405020304" pitchFamily="18" charset="0"/>
                <a:cs typeface="Times New Roman" panose="02020603050405020304" pitchFamily="18" charset="0"/>
              </a:rPr>
              <a:t>Рубин</a:t>
            </a:r>
            <a:r>
              <a:rPr lang="uk-UA" sz="1800" b="1" dirty="0">
                <a:latin typeface="Times New Roman" panose="02020603050405020304" pitchFamily="18" charset="0"/>
                <a:cs typeface="Times New Roman" panose="02020603050405020304" pitchFamily="18" charset="0"/>
              </a:rPr>
              <a:t>, Л. Г. </a:t>
            </a:r>
            <a:r>
              <a:rPr lang="uk-UA" sz="1800" b="1" dirty="0" err="1">
                <a:latin typeface="Times New Roman" panose="02020603050405020304" pitchFamily="18" charset="0"/>
                <a:cs typeface="Times New Roman" panose="02020603050405020304" pitchFamily="18" charset="0"/>
              </a:rPr>
              <a:t>Титарев</a:t>
            </a:r>
            <a:r>
              <a:rPr lang="uk-UA" sz="1800" b="1" dirty="0">
                <a:latin typeface="Times New Roman" panose="02020603050405020304" pitchFamily="18" charset="0"/>
                <a:cs typeface="Times New Roman" panose="02020603050405020304" pitchFamily="18" charset="0"/>
              </a:rPr>
              <a:t> // </a:t>
            </a:r>
            <a:r>
              <a:rPr lang="uk-UA" sz="1800" b="1" dirty="0" err="1">
                <a:latin typeface="Times New Roman" panose="02020603050405020304" pitchFamily="18" charset="0"/>
                <a:cs typeface="Times New Roman" panose="02020603050405020304" pitchFamily="18" charset="0"/>
              </a:rPr>
              <a:t>Материалы</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конференции</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Образование</a:t>
            </a:r>
            <a:r>
              <a:rPr lang="uk-UA" sz="1800" b="1" dirty="0">
                <a:latin typeface="Times New Roman" panose="02020603050405020304" pitchFamily="18" charset="0"/>
                <a:cs typeface="Times New Roman" panose="02020603050405020304" pitchFamily="18" charset="0"/>
              </a:rPr>
              <a:t> в </a:t>
            </a:r>
            <a:r>
              <a:rPr lang="uk-UA" sz="1800" b="1" dirty="0" err="1">
                <a:latin typeface="Times New Roman" panose="02020603050405020304" pitchFamily="18" charset="0"/>
                <a:cs typeface="Times New Roman" panose="02020603050405020304" pitchFamily="18" charset="0"/>
              </a:rPr>
              <a:t>информационную</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эпоху</a:t>
            </a:r>
            <a:r>
              <a:rPr lang="uk-UA" sz="1800" b="1" dirty="0">
                <a:latin typeface="Times New Roman" panose="02020603050405020304" pitchFamily="18" charset="0"/>
                <a:cs typeface="Times New Roman" panose="02020603050405020304" pitchFamily="18" charset="0"/>
              </a:rPr>
              <a:t>». - М. : МЭСИ, 2001. – С. 90-100.</a:t>
            </a:r>
            <a:endParaRPr lang="ru-RU" sz="1800" b="1" dirty="0">
              <a:latin typeface="Times New Roman" panose="02020603050405020304" pitchFamily="18" charset="0"/>
              <a:cs typeface="Times New Roman" panose="02020603050405020304" pitchFamily="18" charset="0"/>
            </a:endParaRPr>
          </a:p>
          <a:p>
            <a:pPr fontAlgn="base">
              <a:lnSpc>
                <a:spcPct val="100000"/>
              </a:lnSpc>
              <a:spcBef>
                <a:spcPts val="600"/>
              </a:spcBef>
              <a:spcAft>
                <a:spcPts val="0"/>
              </a:spcAft>
            </a:pPr>
            <a:r>
              <a:rPr lang="uk-UA" sz="1800" b="1" dirty="0">
                <a:latin typeface="Times New Roman" panose="02020603050405020304" pitchFamily="18" charset="0"/>
                <a:cs typeface="Times New Roman" panose="02020603050405020304" pitchFamily="18" charset="0"/>
              </a:rPr>
              <a:t>2. Гуревич Р. С. Інтерактивні технології навчання у вищому педагогічному навчальному закладі :навчальний посібник / Р. С. Гуревич, М. Ю. </a:t>
            </a:r>
            <a:r>
              <a:rPr lang="uk-UA" sz="1800" b="1" dirty="0" err="1">
                <a:latin typeface="Times New Roman" panose="02020603050405020304" pitchFamily="18" charset="0"/>
                <a:cs typeface="Times New Roman" panose="02020603050405020304" pitchFamily="18" charset="0"/>
              </a:rPr>
              <a:t>Кадемія</a:t>
            </a:r>
            <a:r>
              <a:rPr lang="uk-UA" sz="1800" b="1" dirty="0">
                <a:latin typeface="Times New Roman" panose="02020603050405020304" pitchFamily="18" charset="0"/>
                <a:cs typeface="Times New Roman" panose="02020603050405020304" pitchFamily="18" charset="0"/>
              </a:rPr>
              <a:t>, Л. С. Шевченко ; за ред. Гуревича Р. С. - Вінниця : ТОВ фірма «Планер», 2013. – 309 с.</a:t>
            </a:r>
            <a:endParaRPr lang="ru-RU" sz="1800" b="1" dirty="0">
              <a:latin typeface="Times New Roman" panose="02020603050405020304" pitchFamily="18" charset="0"/>
              <a:cs typeface="Times New Roman" panose="02020603050405020304" pitchFamily="18" charset="0"/>
            </a:endParaRPr>
          </a:p>
          <a:p>
            <a:pPr fontAlgn="base">
              <a:lnSpc>
                <a:spcPct val="100000"/>
              </a:lnSpc>
              <a:spcBef>
                <a:spcPts val="600"/>
              </a:spcBef>
              <a:spcAft>
                <a:spcPts val="0"/>
              </a:spcAft>
            </a:pPr>
            <a:r>
              <a:rPr lang="uk-UA" sz="1800" b="1" dirty="0">
                <a:latin typeface="Times New Roman" panose="02020603050405020304" pitchFamily="18" charset="0"/>
                <a:cs typeface="Times New Roman" panose="02020603050405020304" pitchFamily="18" charset="0"/>
              </a:rPr>
              <a:t>3. Засоби інформаційно-комунікаційних технологій єдиного інформаційного простору системи освіти України / [В. В. </a:t>
            </a:r>
            <a:r>
              <a:rPr lang="uk-UA" sz="1800" b="1" dirty="0" err="1">
                <a:latin typeface="Times New Roman" panose="02020603050405020304" pitchFamily="18" charset="0"/>
                <a:cs typeface="Times New Roman" panose="02020603050405020304" pitchFamily="18" charset="0"/>
              </a:rPr>
              <a:t>Лапінський</a:t>
            </a:r>
            <a:r>
              <a:rPr lang="uk-UA" sz="1800" b="1" dirty="0">
                <a:latin typeface="Times New Roman" panose="02020603050405020304" pitchFamily="18" charset="0"/>
                <a:cs typeface="Times New Roman" panose="02020603050405020304" pitchFamily="18" charset="0"/>
              </a:rPr>
              <a:t>, А. Ю. Пилипчук, М. П. Шишкіна та ін.]. – Київ: Національна Академія педагогічних наук України Інститут інформаційних технологій і засобів навчання, 2010. – 63 с. – (Педагогічна думка). </a:t>
            </a:r>
            <a:endParaRPr lang="ru-RU" sz="1800" b="1" dirty="0">
              <a:latin typeface="Times New Roman" panose="02020603050405020304" pitchFamily="18" charset="0"/>
              <a:cs typeface="Times New Roman" panose="02020603050405020304" pitchFamily="18" charset="0"/>
            </a:endParaRPr>
          </a:p>
          <a:p>
            <a:pPr fontAlgn="base">
              <a:lnSpc>
                <a:spcPct val="100000"/>
              </a:lnSpc>
              <a:spcBef>
                <a:spcPts val="600"/>
              </a:spcBef>
              <a:spcAft>
                <a:spcPts val="0"/>
              </a:spcAft>
            </a:pPr>
            <a:r>
              <a:rPr lang="uk-UA" sz="1800" b="1" dirty="0">
                <a:latin typeface="Times New Roman" panose="02020603050405020304" pitchFamily="18" charset="0"/>
                <a:cs typeface="Times New Roman" panose="02020603050405020304" pitchFamily="18" charset="0"/>
              </a:rPr>
              <a:t>4. </a:t>
            </a:r>
            <a:r>
              <a:rPr lang="uk-UA" sz="1800" b="1" dirty="0" err="1">
                <a:latin typeface="Times New Roman" panose="02020603050405020304" pitchFamily="18" charset="0"/>
                <a:cs typeface="Times New Roman" panose="02020603050405020304" pitchFamily="18" charset="0"/>
              </a:rPr>
              <a:t>Кечиев</a:t>
            </a:r>
            <a:r>
              <a:rPr lang="uk-UA" sz="1800" b="1" dirty="0">
                <a:latin typeface="Times New Roman" panose="02020603050405020304" pitchFamily="18" charset="0"/>
                <a:cs typeface="Times New Roman" panose="02020603050405020304" pitchFamily="18" charset="0"/>
              </a:rPr>
              <a:t> Л. Н., </a:t>
            </a:r>
            <a:r>
              <a:rPr lang="uk-UA" sz="1800" b="1" dirty="0" err="1">
                <a:latin typeface="Times New Roman" panose="02020603050405020304" pitchFamily="18" charset="0"/>
                <a:cs typeface="Times New Roman" panose="02020603050405020304" pitchFamily="18" charset="0"/>
              </a:rPr>
              <a:t>Путилов</a:t>
            </a:r>
            <a:r>
              <a:rPr lang="uk-UA" sz="1800" b="1" dirty="0">
                <a:latin typeface="Times New Roman" panose="02020603050405020304" pitchFamily="18" charset="0"/>
                <a:cs typeface="Times New Roman" panose="02020603050405020304" pitchFamily="18" charset="0"/>
              </a:rPr>
              <a:t> Г. П., </a:t>
            </a:r>
            <a:r>
              <a:rPr lang="uk-UA" sz="1800" b="1" dirty="0" err="1">
                <a:latin typeface="Times New Roman" panose="02020603050405020304" pitchFamily="18" charset="0"/>
                <a:cs typeface="Times New Roman" panose="02020603050405020304" pitchFamily="18" charset="0"/>
              </a:rPr>
              <a:t>Тумковский</a:t>
            </a:r>
            <a:r>
              <a:rPr lang="uk-UA" sz="1800" b="1" dirty="0">
                <a:latin typeface="Times New Roman" panose="02020603050405020304" pitchFamily="18" charset="0"/>
                <a:cs typeface="Times New Roman" panose="02020603050405020304" pitchFamily="18" charset="0"/>
              </a:rPr>
              <a:t> С. Р. </a:t>
            </a:r>
            <a:r>
              <a:rPr lang="uk-UA" sz="1800" b="1" dirty="0" err="1">
                <a:latin typeface="Times New Roman" panose="02020603050405020304" pitchFamily="18" charset="0"/>
                <a:cs typeface="Times New Roman" panose="02020603050405020304" pitchFamily="18" charset="0"/>
              </a:rPr>
              <a:t>Информационно-образовательная</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среда</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технического</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вуза</a:t>
            </a:r>
            <a:r>
              <a:rPr lang="uk-UA" sz="1800" b="1" dirty="0">
                <a:latin typeface="Times New Roman" panose="02020603050405020304" pitchFamily="18" charset="0"/>
                <a:cs typeface="Times New Roman" panose="02020603050405020304" pitchFamily="18" charset="0"/>
              </a:rPr>
              <a:t>/ Л. Н. </a:t>
            </a:r>
            <a:r>
              <a:rPr lang="uk-UA" sz="1800" b="1" dirty="0" err="1">
                <a:latin typeface="Times New Roman" panose="02020603050405020304" pitchFamily="18" charset="0"/>
                <a:cs typeface="Times New Roman" panose="02020603050405020304" pitchFamily="18" charset="0"/>
              </a:rPr>
              <a:t>Кечиев</a:t>
            </a:r>
            <a:r>
              <a:rPr lang="uk-UA" sz="1800" b="1" dirty="0">
                <a:latin typeface="Times New Roman" panose="02020603050405020304" pitchFamily="18" charset="0"/>
                <a:cs typeface="Times New Roman" panose="02020603050405020304" pitchFamily="18" charset="0"/>
              </a:rPr>
              <a:t>, Г. П. </a:t>
            </a:r>
            <a:r>
              <a:rPr lang="uk-UA" sz="1800" b="1" dirty="0" err="1">
                <a:latin typeface="Times New Roman" panose="02020603050405020304" pitchFamily="18" charset="0"/>
                <a:cs typeface="Times New Roman" panose="02020603050405020304" pitchFamily="18" charset="0"/>
              </a:rPr>
              <a:t>Путилов</a:t>
            </a:r>
            <a:r>
              <a:rPr lang="uk-UA" sz="1800" b="1" dirty="0">
                <a:latin typeface="Times New Roman" panose="02020603050405020304" pitchFamily="18" charset="0"/>
                <a:cs typeface="Times New Roman" panose="02020603050405020304" pitchFamily="18" charset="0"/>
              </a:rPr>
              <a:t>, С. Р. </a:t>
            </a:r>
            <a:r>
              <a:rPr lang="uk-UA" sz="1800" b="1" dirty="0" err="1">
                <a:latin typeface="Times New Roman" panose="02020603050405020304" pitchFamily="18" charset="0"/>
                <a:cs typeface="Times New Roman" panose="02020603050405020304" pitchFamily="18" charset="0"/>
              </a:rPr>
              <a:t>Тумковский</a:t>
            </a:r>
            <a:r>
              <a:rPr lang="uk-UA" sz="1800" b="1" dirty="0">
                <a:latin typeface="Times New Roman" panose="02020603050405020304" pitchFamily="18" charset="0"/>
                <a:cs typeface="Times New Roman" panose="02020603050405020304" pitchFamily="18" charset="0"/>
              </a:rPr>
              <a:t> // </a:t>
            </a:r>
            <a:r>
              <a:rPr lang="uk-UA" sz="1800" b="1" dirty="0" err="1">
                <a:latin typeface="Times New Roman" panose="02020603050405020304" pitchFamily="18" charset="0"/>
                <a:cs typeface="Times New Roman" panose="02020603050405020304" pitchFamily="18" charset="0"/>
              </a:rPr>
              <a:t>Электронный</a:t>
            </a:r>
            <a:r>
              <a:rPr lang="uk-UA" sz="1800" b="1" dirty="0">
                <a:latin typeface="Times New Roman" panose="02020603050405020304" pitchFamily="18" charset="0"/>
                <a:cs typeface="Times New Roman" panose="02020603050405020304" pitchFamily="18" charset="0"/>
              </a:rPr>
              <a:t> ресурс. Режим </a:t>
            </a:r>
            <a:r>
              <a:rPr lang="uk-UA" sz="1800" b="1" dirty="0" err="1">
                <a:latin typeface="Times New Roman" panose="02020603050405020304" pitchFamily="18" charset="0"/>
                <a:cs typeface="Times New Roman" panose="02020603050405020304" pitchFamily="18" charset="0"/>
              </a:rPr>
              <a:t>доступа</a:t>
            </a:r>
            <a:r>
              <a:rPr lang="uk-UA" sz="1800" b="1" dirty="0">
                <a:latin typeface="Times New Roman" panose="02020603050405020304" pitchFamily="18" charset="0"/>
                <a:cs typeface="Times New Roman" panose="02020603050405020304" pitchFamily="18" charset="0"/>
              </a:rPr>
              <a:t>: </a:t>
            </a:r>
            <a:r>
              <a:rPr lang="uk-UA" sz="1800" b="1" u="sng" dirty="0">
                <a:latin typeface="Times New Roman" panose="02020603050405020304" pitchFamily="18" charset="0"/>
                <a:cs typeface="Times New Roman" panose="02020603050405020304" pitchFamily="18" charset="0"/>
                <a:hlinkClick r:id="rId2"/>
              </a:rPr>
              <a:t>http://www.cnews.ru/reviews/free/edu/it_russia/institute.shtml</a:t>
            </a:r>
            <a:endParaRPr lang="ru-RU" sz="1800" b="1" dirty="0">
              <a:latin typeface="Times New Roman" panose="02020603050405020304" pitchFamily="18" charset="0"/>
              <a:cs typeface="Times New Roman" panose="02020603050405020304" pitchFamily="18" charset="0"/>
            </a:endParaRPr>
          </a:p>
          <a:p>
            <a:pPr fontAlgn="base">
              <a:lnSpc>
                <a:spcPct val="100000"/>
              </a:lnSpc>
              <a:spcBef>
                <a:spcPts val="600"/>
              </a:spcBef>
              <a:spcAft>
                <a:spcPts val="0"/>
              </a:spcAft>
            </a:pPr>
            <a:r>
              <a:rPr lang="uk-UA" sz="1800" b="1" dirty="0">
                <a:latin typeface="Times New Roman" panose="02020603050405020304" pitchFamily="18" charset="0"/>
                <a:cs typeface="Times New Roman" panose="02020603050405020304" pitchFamily="18" charset="0"/>
              </a:rPr>
              <a:t>5. </a:t>
            </a:r>
            <a:r>
              <a:rPr lang="uk-UA" sz="1800" b="1" dirty="0" err="1">
                <a:latin typeface="Times New Roman" panose="02020603050405020304" pitchFamily="18" charset="0"/>
                <a:cs typeface="Times New Roman" panose="02020603050405020304" pitchFamily="18" charset="0"/>
              </a:rPr>
              <a:t>Лазарева</a:t>
            </a:r>
            <a:r>
              <a:rPr lang="uk-UA" sz="1800" b="1" dirty="0">
                <a:latin typeface="Times New Roman" panose="02020603050405020304" pitchFamily="18" charset="0"/>
                <a:cs typeface="Times New Roman" panose="02020603050405020304" pitchFamily="18" charset="0"/>
              </a:rPr>
              <a:t> И. А. </a:t>
            </a:r>
            <a:r>
              <a:rPr lang="uk-UA" sz="1800" b="1" dirty="0" err="1">
                <a:latin typeface="Times New Roman" panose="02020603050405020304" pitchFamily="18" charset="0"/>
                <a:cs typeface="Times New Roman" panose="02020603050405020304" pitchFamily="18" charset="0"/>
              </a:rPr>
              <a:t>Дистанционное</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обучение</a:t>
            </a:r>
            <a:r>
              <a:rPr lang="uk-UA" sz="1800" b="1" dirty="0">
                <a:latin typeface="Times New Roman" panose="02020603050405020304" pitchFamily="18" charset="0"/>
                <a:cs typeface="Times New Roman" panose="02020603050405020304" pitchFamily="18" charset="0"/>
              </a:rPr>
              <a:t> в </a:t>
            </a:r>
            <a:r>
              <a:rPr lang="uk-UA" sz="1800" b="1" dirty="0" err="1">
                <a:latin typeface="Times New Roman" panose="02020603050405020304" pitchFamily="18" charset="0"/>
                <a:cs typeface="Times New Roman" panose="02020603050405020304" pitchFamily="18" charset="0"/>
              </a:rPr>
              <a:t>обучающей</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информационной</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среде</a:t>
            </a:r>
            <a:r>
              <a:rPr lang="uk-UA" sz="1800" b="1" dirty="0">
                <a:latin typeface="Times New Roman" panose="02020603050405020304" pitchFamily="18" charset="0"/>
                <a:cs typeface="Times New Roman" panose="02020603050405020304" pitchFamily="18" charset="0"/>
              </a:rPr>
              <a:t> / И. А. </a:t>
            </a:r>
            <a:r>
              <a:rPr lang="uk-UA" sz="1800" b="1" dirty="0" err="1">
                <a:latin typeface="Times New Roman" panose="02020603050405020304" pitchFamily="18" charset="0"/>
                <a:cs typeface="Times New Roman" panose="02020603050405020304" pitchFamily="18" charset="0"/>
              </a:rPr>
              <a:t>Лазарева</a:t>
            </a:r>
            <a:r>
              <a:rPr lang="uk-UA" sz="1800" b="1" dirty="0">
                <a:latin typeface="Times New Roman" panose="02020603050405020304" pitchFamily="18" charset="0"/>
                <a:cs typeface="Times New Roman" panose="02020603050405020304" pitchFamily="18" charset="0"/>
              </a:rPr>
              <a:t> // </a:t>
            </a:r>
            <a:r>
              <a:rPr lang="uk-UA" sz="1800" b="1" dirty="0" err="1">
                <a:latin typeface="Times New Roman" panose="02020603050405020304" pitchFamily="18" charset="0"/>
                <a:cs typeface="Times New Roman" panose="02020603050405020304" pitchFamily="18" charset="0"/>
              </a:rPr>
              <a:t>Электронный</a:t>
            </a:r>
            <a:r>
              <a:rPr lang="uk-UA" sz="1800" b="1" dirty="0">
                <a:latin typeface="Times New Roman" panose="02020603050405020304" pitchFamily="18" charset="0"/>
                <a:cs typeface="Times New Roman" panose="02020603050405020304" pitchFamily="18" charset="0"/>
              </a:rPr>
              <a:t> ресурс. Режим </a:t>
            </a:r>
            <a:r>
              <a:rPr lang="uk-UA" sz="1800" b="1" dirty="0" err="1">
                <a:latin typeface="Times New Roman" panose="02020603050405020304" pitchFamily="18" charset="0"/>
                <a:cs typeface="Times New Roman" panose="02020603050405020304" pitchFamily="18" charset="0"/>
              </a:rPr>
              <a:t>доступа</a:t>
            </a:r>
            <a:r>
              <a:rPr lang="uk-UA" sz="1800" b="1" dirty="0">
                <a:latin typeface="Times New Roman" panose="02020603050405020304" pitchFamily="18" charset="0"/>
                <a:cs typeface="Times New Roman" panose="02020603050405020304" pitchFamily="18" charset="0"/>
              </a:rPr>
              <a:t>: </a:t>
            </a:r>
            <a:r>
              <a:rPr lang="uk-UA" sz="1800" b="1" u="sng" dirty="0">
                <a:latin typeface="Times New Roman" panose="02020603050405020304" pitchFamily="18" charset="0"/>
                <a:cs typeface="Times New Roman" panose="02020603050405020304" pitchFamily="18" charset="0"/>
                <a:hlinkClick r:id="rId3"/>
              </a:rPr>
              <a:t>http://www.iiorao.ru/iio/pages/izdat/ison/publication/ison_2012/num_10_2012/Lazareva.pdf</a:t>
            </a:r>
            <a:endParaRPr lang="ru-RU" sz="1800" b="1" dirty="0">
              <a:latin typeface="Times New Roman" panose="02020603050405020304" pitchFamily="18" charset="0"/>
              <a:cs typeface="Times New Roman" panose="02020603050405020304" pitchFamily="18" charset="0"/>
            </a:endParaRPr>
          </a:p>
          <a:p>
            <a:pPr>
              <a:lnSpc>
                <a:spcPct val="100000"/>
              </a:lnSpc>
              <a:spcBef>
                <a:spcPts val="600"/>
              </a:spcBef>
              <a:spcAft>
                <a:spcPts val="0"/>
              </a:spcAft>
            </a:pPr>
            <a:r>
              <a:rPr lang="uk-UA" sz="1800" b="1" dirty="0">
                <a:latin typeface="Times New Roman" panose="02020603050405020304" pitchFamily="18" charset="0"/>
                <a:cs typeface="Times New Roman" panose="02020603050405020304" pitchFamily="18" charset="0"/>
              </a:rPr>
              <a:t>6. </a:t>
            </a:r>
            <a:r>
              <a:rPr lang="uk-UA" sz="1800" b="1" dirty="0" err="1">
                <a:latin typeface="Times New Roman" panose="02020603050405020304" pitchFamily="18" charset="0"/>
                <a:cs typeface="Times New Roman" panose="02020603050405020304" pitchFamily="18" charset="0"/>
              </a:rPr>
              <a:t>Лізунов</a:t>
            </a:r>
            <a:r>
              <a:rPr lang="uk-UA" sz="1800" b="1" dirty="0">
                <a:latin typeface="Times New Roman" panose="02020603050405020304" pitchFamily="18" charset="0"/>
                <a:cs typeface="Times New Roman" panose="02020603050405020304" pitchFamily="18" charset="0"/>
              </a:rPr>
              <a:t> П. П. Моделі та засоби формування комплексного інформаційно-освітнього середовища закладу освіти / П. П. </a:t>
            </a:r>
            <a:r>
              <a:rPr lang="uk-UA" sz="1800" b="1" dirty="0" err="1">
                <a:latin typeface="Times New Roman" panose="02020603050405020304" pitchFamily="18" charset="0"/>
                <a:cs typeface="Times New Roman" panose="02020603050405020304" pitchFamily="18" charset="0"/>
              </a:rPr>
              <a:t>Лізунов</a:t>
            </a:r>
            <a:r>
              <a:rPr lang="uk-UA" sz="1800" b="1" dirty="0">
                <a:latin typeface="Times New Roman" panose="02020603050405020304" pitchFamily="18" charset="0"/>
                <a:cs typeface="Times New Roman" panose="02020603050405020304" pitchFamily="18" charset="0"/>
              </a:rPr>
              <a:t>, А. О. </a:t>
            </a:r>
            <a:r>
              <a:rPr lang="uk-UA" sz="1800" b="1" dirty="0" err="1">
                <a:latin typeface="Times New Roman" panose="02020603050405020304" pitchFamily="18" charset="0"/>
                <a:cs typeface="Times New Roman" panose="02020603050405020304" pitchFamily="18" charset="0"/>
              </a:rPr>
              <a:t>Білощицький</a:t>
            </a:r>
            <a:r>
              <a:rPr lang="uk-UA" sz="1800" b="1" dirty="0">
                <a:latin typeface="Times New Roman" panose="02020603050405020304" pitchFamily="18" charset="0"/>
                <a:cs typeface="Times New Roman" panose="02020603050405020304" pitchFamily="18" charset="0"/>
              </a:rPr>
              <a:t>. // Київський національний університет будівництва і архітектури. – 2007. – №5. – С. 2–8.</a:t>
            </a:r>
            <a:endParaRPr lang="ru-RU" sz="1800" b="1" dirty="0">
              <a:latin typeface="Times New Roman" panose="02020603050405020304" pitchFamily="18" charset="0"/>
              <a:cs typeface="Times New Roman" panose="02020603050405020304" pitchFamily="18" charset="0"/>
            </a:endParaRPr>
          </a:p>
          <a:p>
            <a:pPr fontAlgn="base">
              <a:lnSpc>
                <a:spcPct val="100000"/>
              </a:lnSpc>
              <a:spcBef>
                <a:spcPts val="600"/>
              </a:spcBef>
              <a:spcAft>
                <a:spcPts val="0"/>
              </a:spcAft>
            </a:pPr>
            <a:r>
              <a:rPr lang="uk-UA" sz="1800" b="1" dirty="0">
                <a:latin typeface="Times New Roman" panose="02020603050405020304" pitchFamily="18" charset="0"/>
                <a:cs typeface="Times New Roman" panose="02020603050405020304" pitchFamily="18" charset="0"/>
              </a:rPr>
              <a:t>7. </a:t>
            </a:r>
            <a:r>
              <a:rPr lang="uk-UA" sz="1800" b="1" dirty="0" err="1">
                <a:latin typeface="Times New Roman" panose="02020603050405020304" pitchFamily="18" charset="0"/>
                <a:cs typeface="Times New Roman" panose="02020603050405020304" pitchFamily="18" charset="0"/>
              </a:rPr>
              <a:t>Сороколетов</a:t>
            </a:r>
            <a:r>
              <a:rPr lang="uk-UA" sz="1800" b="1" dirty="0">
                <a:latin typeface="Times New Roman" panose="02020603050405020304" pitchFamily="18" charset="0"/>
                <a:cs typeface="Times New Roman" panose="02020603050405020304" pitchFamily="18" charset="0"/>
              </a:rPr>
              <a:t> П. В. Мир на </a:t>
            </a:r>
            <a:r>
              <a:rPr lang="uk-UA" sz="1800" b="1" dirty="0" err="1">
                <a:latin typeface="Times New Roman" panose="02020603050405020304" pitchFamily="18" charset="0"/>
                <a:cs typeface="Times New Roman" panose="02020603050405020304" pitchFamily="18" charset="0"/>
              </a:rPr>
              <a:t>пороге</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четвертой</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информационной</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револю-ции</a:t>
            </a:r>
            <a:r>
              <a:rPr lang="uk-UA" sz="1800" b="1" dirty="0">
                <a:latin typeface="Times New Roman" panose="02020603050405020304" pitchFamily="18" charset="0"/>
                <a:cs typeface="Times New Roman" panose="02020603050405020304" pitchFamily="18" charset="0"/>
              </a:rPr>
              <a:t> / П. В. </a:t>
            </a:r>
            <a:r>
              <a:rPr lang="uk-UA" sz="1800" b="1" dirty="0" err="1">
                <a:latin typeface="Times New Roman" panose="02020603050405020304" pitchFamily="18" charset="0"/>
                <a:cs typeface="Times New Roman" panose="02020603050405020304" pitchFamily="18" charset="0"/>
              </a:rPr>
              <a:t>Сороколетов</a:t>
            </a:r>
            <a:r>
              <a:rPr lang="uk-UA" sz="1800" b="1" dirty="0">
                <a:latin typeface="Times New Roman" panose="02020603050405020304" pitchFamily="18" charset="0"/>
                <a:cs typeface="Times New Roman" panose="02020603050405020304" pitchFamily="18" charset="0"/>
              </a:rPr>
              <a:t> // Система. – 2004. – № 4. – С. 11– 15</a:t>
            </a:r>
            <a:endParaRPr lang="ru-RU" sz="1800" b="1" dirty="0">
              <a:latin typeface="Times New Roman" panose="02020603050405020304" pitchFamily="18" charset="0"/>
              <a:cs typeface="Times New Roman" panose="02020603050405020304" pitchFamily="18" charset="0"/>
            </a:endParaRPr>
          </a:p>
          <a:p>
            <a:pPr fontAlgn="base">
              <a:lnSpc>
                <a:spcPct val="100000"/>
              </a:lnSpc>
              <a:spcBef>
                <a:spcPts val="600"/>
              </a:spcBef>
              <a:spcAft>
                <a:spcPts val="0"/>
              </a:spcAft>
            </a:pPr>
            <a:r>
              <a:rPr lang="uk-UA" sz="1800" b="1" dirty="0">
                <a:latin typeface="Times New Roman" panose="02020603050405020304" pitchFamily="18" charset="0"/>
                <a:cs typeface="Times New Roman" panose="02020603050405020304" pitchFamily="18" charset="0"/>
              </a:rPr>
              <a:t>8.</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Shakhgeldyan</a:t>
            </a:r>
            <a:r>
              <a:rPr lang="en-US" sz="1800" b="1" dirty="0">
                <a:latin typeface="Times New Roman" panose="02020603050405020304" pitchFamily="18" charset="0"/>
                <a:cs typeface="Times New Roman" panose="02020603050405020304" pitchFamily="18" charset="0"/>
              </a:rPr>
              <a:t> C., </a:t>
            </a:r>
            <a:r>
              <a:rPr lang="en-US" sz="1800" b="1" dirty="0" err="1">
                <a:latin typeface="Times New Roman" panose="02020603050405020304" pitchFamily="18" charset="0"/>
                <a:cs typeface="Times New Roman" panose="02020603050405020304" pitchFamily="18" charset="0"/>
              </a:rPr>
              <a:t>Kryukov</a:t>
            </a:r>
            <a:r>
              <a:rPr lang="en-US" sz="1800" b="1" dirty="0">
                <a:latin typeface="Times New Roman" panose="02020603050405020304" pitchFamily="18" charset="0"/>
                <a:cs typeface="Times New Roman" panose="02020603050405020304" pitchFamily="18" charset="0"/>
              </a:rPr>
              <a:t> V. Integration of university information resources </a:t>
            </a:r>
            <a:r>
              <a:rPr lang="ru-RU" sz="1800" b="1" dirty="0">
                <a:latin typeface="Times New Roman" panose="02020603050405020304" pitchFamily="18" charset="0"/>
                <a:cs typeface="Times New Roman" panose="02020603050405020304" pitchFamily="18" charset="0"/>
              </a:rPr>
              <a:t>і</a:t>
            </a:r>
            <a:r>
              <a:rPr lang="en-US" sz="1800" b="1" dirty="0" err="1">
                <a:latin typeface="Times New Roman" panose="02020603050405020304" pitchFamily="18" charset="0"/>
                <a:cs typeface="Times New Roman" panose="02020603050405020304" pitchFamily="18" charset="0"/>
              </a:rPr>
              <a:t>nto</a:t>
            </a:r>
            <a:r>
              <a:rPr lang="en-US" sz="1800" b="1" dirty="0">
                <a:latin typeface="Times New Roman" panose="02020603050405020304" pitchFamily="18" charset="0"/>
                <a:cs typeface="Times New Roman" panose="02020603050405020304" pitchFamily="18" charset="0"/>
              </a:rPr>
              <a:t> the unified information environment // Proc. of the 10th </a:t>
            </a:r>
            <a:r>
              <a:rPr lang="ru-RU" sz="1800" b="1" dirty="0">
                <a:latin typeface="Times New Roman" panose="02020603050405020304" pitchFamily="18" charset="0"/>
                <a:cs typeface="Times New Roman" panose="02020603050405020304" pitchFamily="18" charset="0"/>
              </a:rPr>
              <a:t>і</a:t>
            </a:r>
            <a:r>
              <a:rPr lang="en-US" sz="1800" b="1" dirty="0">
                <a:latin typeface="Times New Roman" panose="02020603050405020304" pitchFamily="18" charset="0"/>
                <a:cs typeface="Times New Roman" panose="02020603050405020304" pitchFamily="18" charset="0"/>
              </a:rPr>
              <a:t>nt. conf. of European university information systems (ENUS 2004). – </a:t>
            </a:r>
            <a:r>
              <a:rPr lang="en-US" sz="1800" b="1" dirty="0" err="1">
                <a:latin typeface="Times New Roman" panose="02020603050405020304" pitchFamily="18" charset="0"/>
                <a:cs typeface="Times New Roman" panose="02020603050405020304" pitchFamily="18" charset="0"/>
              </a:rPr>
              <a:t>Sloven</a:t>
            </a:r>
            <a:r>
              <a:rPr lang="ru-RU" sz="1800" b="1" dirty="0">
                <a:latin typeface="Times New Roman" panose="02020603050405020304" pitchFamily="18" charset="0"/>
                <a:cs typeface="Times New Roman" panose="02020603050405020304" pitchFamily="18" charset="0"/>
              </a:rPr>
              <a:t>і</a:t>
            </a:r>
            <a:r>
              <a:rPr lang="en-US" sz="1800" b="1" dirty="0">
                <a:latin typeface="Times New Roman" panose="02020603050405020304" pitchFamily="18" charset="0"/>
                <a:cs typeface="Times New Roman" panose="02020603050405020304" pitchFamily="18" charset="0"/>
              </a:rPr>
              <a:t>a, 2004. – </a:t>
            </a:r>
            <a:r>
              <a:rPr lang="ru-RU" sz="1800" b="1" dirty="0">
                <a:latin typeface="Times New Roman" panose="02020603050405020304" pitchFamily="18" charset="0"/>
                <a:cs typeface="Times New Roman" panose="02020603050405020304" pitchFamily="18" charset="0"/>
              </a:rPr>
              <a:t>Р</a:t>
            </a:r>
            <a:r>
              <a:rPr lang="en-US" sz="1800" b="1" dirty="0">
                <a:latin typeface="Times New Roman" panose="02020603050405020304" pitchFamily="18" charset="0"/>
                <a:cs typeface="Times New Roman" panose="02020603050405020304" pitchFamily="18" charset="0"/>
              </a:rPr>
              <a:t>. 321-327.</a:t>
            </a:r>
            <a:endParaRPr lang="ru-RU" sz="1800" b="1" dirty="0">
              <a:latin typeface="Times New Roman" panose="02020603050405020304" pitchFamily="18" charset="0"/>
              <a:cs typeface="Times New Roman" panose="02020603050405020304" pitchFamily="18" charset="0"/>
            </a:endParaRPr>
          </a:p>
          <a:p>
            <a:pPr>
              <a:spcBef>
                <a:spcPts val="0"/>
              </a:spcBef>
              <a:spcAft>
                <a:spcPts val="0"/>
              </a:spcAft>
            </a:pPr>
            <a:endParaRPr lang="ru-RU" sz="1800" dirty="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a:xfrm>
            <a:off x="1147010" y="0"/>
            <a:ext cx="10058400" cy="547586"/>
          </a:xfrm>
        </p:spPr>
        <p:txBody>
          <a:bodyPr>
            <a:normAutofit fontScale="90000"/>
          </a:bodyPr>
          <a:lstStyle/>
          <a:p>
            <a:r>
              <a:rPr lang="uk-UA" dirty="0"/>
              <a:t>Рекомендована література</a:t>
            </a:r>
            <a:endParaRPr lang="ru-RU" dirty="0"/>
          </a:p>
        </p:txBody>
      </p:sp>
    </p:spTree>
    <p:extLst>
      <p:ext uri="{BB962C8B-B14F-4D97-AF65-F5344CB8AC3E}">
        <p14:creationId xmlns:p14="http://schemas.microsoft.com/office/powerpoint/2010/main" val="397633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63527"/>
            <a:ext cx="10058400" cy="1450757"/>
          </a:xfrm>
        </p:spPr>
        <p:txBody>
          <a:bodyPr/>
          <a:lstStyle/>
          <a:p>
            <a:r>
              <a:rPr lang="uk-UA" b="1" dirty="0"/>
              <a:t>НАВЧАЛЬНІ ПИТАННЯ</a:t>
            </a:r>
            <a:r>
              <a:rPr lang="uk-UA" dirty="0"/>
              <a:t>:</a:t>
            </a:r>
            <a:endParaRPr lang="ru-RU" dirty="0"/>
          </a:p>
        </p:txBody>
      </p:sp>
      <p:sp>
        <p:nvSpPr>
          <p:cNvPr id="3" name="Місце для вмісту 2"/>
          <p:cNvSpPr>
            <a:spLocks noGrp="1"/>
          </p:cNvSpPr>
          <p:nvPr>
            <p:ph idx="1"/>
          </p:nvPr>
        </p:nvSpPr>
        <p:spPr/>
        <p:txBody>
          <a:bodyPr/>
          <a:lstStyle/>
          <a:p>
            <a:pPr marL="0" indent="0">
              <a:buNone/>
            </a:pPr>
            <a:r>
              <a:rPr lang="uk-UA" sz="3200" dirty="0">
                <a:solidFill>
                  <a:schemeClr val="tx1"/>
                </a:solidFill>
              </a:rPr>
              <a:t>1. Сутність </a:t>
            </a:r>
            <a:r>
              <a:rPr lang="uk-UA" sz="3200" dirty="0"/>
              <a:t>сучасного інформаційно-освітнього середовища</a:t>
            </a:r>
            <a:r>
              <a:rPr lang="uk-UA" sz="3200" dirty="0">
                <a:solidFill>
                  <a:schemeClr val="tx1"/>
                </a:solidFill>
              </a:rPr>
              <a:t>.</a:t>
            </a:r>
          </a:p>
          <a:p>
            <a:pPr marL="0" indent="0">
              <a:buNone/>
            </a:pPr>
            <a:r>
              <a:rPr lang="uk-UA" sz="3200" dirty="0">
                <a:solidFill>
                  <a:schemeClr val="tx1"/>
                </a:solidFill>
              </a:rPr>
              <a:t>2. З</a:t>
            </a:r>
            <a:r>
              <a:rPr lang="uk-UA" sz="3200" dirty="0"/>
              <a:t>асоби розроблення та організація і підтримка діяльності учасників освітнього процесу інформаційно-освітньому середовищі.</a:t>
            </a:r>
            <a:endParaRPr lang="uk-UA" dirty="0">
              <a:solidFill>
                <a:schemeClr val="tx1"/>
              </a:solidFill>
            </a:endParaRPr>
          </a:p>
          <a:p>
            <a:endParaRPr lang="ru-RU" dirty="0"/>
          </a:p>
        </p:txBody>
      </p:sp>
    </p:spTree>
    <p:extLst>
      <p:ext uri="{BB962C8B-B14F-4D97-AF65-F5344CB8AC3E}">
        <p14:creationId xmlns:p14="http://schemas.microsoft.com/office/powerpoint/2010/main" val="29837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Освітній простір</a:t>
            </a:r>
            <a:endParaRPr lang="ru-RU" dirty="0"/>
          </a:p>
        </p:txBody>
      </p:sp>
      <p:pic>
        <p:nvPicPr>
          <p:cNvPr id="1026" name="Picture 2" descr="Картинки по запросу освітній прості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18" y="1737360"/>
            <a:ext cx="3750219" cy="3582710"/>
          </a:xfrm>
          <a:prstGeom prst="rect">
            <a:avLst/>
          </a:prstGeom>
          <a:noFill/>
          <a:extLst>
            <a:ext uri="{909E8E84-426E-40DD-AFC4-6F175D3DCCD1}">
              <a14:hiddenFill xmlns:a14="http://schemas.microsoft.com/office/drawing/2010/main">
                <a:solidFill>
                  <a:srgbClr val="FFFFFF"/>
                </a:solidFill>
              </a14:hiddenFill>
            </a:ext>
          </a:extLst>
        </p:spPr>
      </p:pic>
      <p:sp>
        <p:nvSpPr>
          <p:cNvPr id="6" name="Місце для вмісту 2"/>
          <p:cNvSpPr>
            <a:spLocks noGrp="1"/>
          </p:cNvSpPr>
          <p:nvPr>
            <p:ph idx="1"/>
          </p:nvPr>
        </p:nvSpPr>
        <p:spPr>
          <a:xfrm>
            <a:off x="5016136" y="1737359"/>
            <a:ext cx="6139543" cy="4428309"/>
          </a:xfrm>
        </p:spPr>
        <p:txBody>
          <a:bodyPr>
            <a:normAutofit fontScale="92500" lnSpcReduction="20000"/>
          </a:bodyPr>
          <a:lstStyle/>
          <a:p>
            <a:r>
              <a:rPr lang="uk-UA" sz="3200" dirty="0"/>
              <a:t>Певна територія, яка пов’язана з масштабними явищами в галузі освіти: як певна частина соціального простору, у межах якої здійснюється нормована освітня діяльність; як єдність, цілісне утворення в галузі освіти, яке має свої межі, що уточняються окремо, – світовий освітній простір, міжнародний освітній простір, європейський освітній простір, освітній простір регіону, закладу освіти тощо.</a:t>
            </a:r>
            <a:endParaRPr lang="ru-RU" sz="3200" dirty="0"/>
          </a:p>
          <a:p>
            <a:endParaRPr lang="ru-RU" dirty="0"/>
          </a:p>
        </p:txBody>
      </p:sp>
    </p:spTree>
    <p:extLst>
      <p:ext uri="{BB962C8B-B14F-4D97-AF65-F5344CB8AC3E}">
        <p14:creationId xmlns:p14="http://schemas.microsoft.com/office/powerpoint/2010/main" val="10970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anose="02020603050405020304" pitchFamily="18" charset="0"/>
                <a:ea typeface="Calibri" panose="020F0502020204030204" pitchFamily="34" charset="0"/>
                <a:cs typeface="Times New Roman" panose="02020603050405020304" pitchFamily="18" charset="0"/>
              </a:rPr>
              <a:t>Єдине інформаційне середовище закладу освіти </a:t>
            </a:r>
            <a:endParaRPr lang="ru-RU" dirty="0"/>
          </a:p>
        </p:txBody>
      </p:sp>
      <p:pic>
        <p:nvPicPr>
          <p:cNvPr id="2050" name="Picture 2" descr="Похожее изображени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844" y="1799691"/>
            <a:ext cx="10058400" cy="29444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кутник 3"/>
          <p:cNvSpPr/>
          <p:nvPr/>
        </p:nvSpPr>
        <p:spPr>
          <a:xfrm>
            <a:off x="992777" y="4806518"/>
            <a:ext cx="10280467" cy="1384995"/>
          </a:xfrm>
          <a:prstGeom prst="rect">
            <a:avLst/>
          </a:prstGeom>
        </p:spPr>
        <p:txBody>
          <a:bodyPr wrap="square">
            <a:spAutoFit/>
          </a:bodyPr>
          <a:lstStyle/>
          <a:p>
            <a:pPr indent="450215" algn="just">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 це система, у якій на інформаційному рівні задіяні та зв’язані між собою всі учасники освітнього процесу: адміністрація закладу – педагоги, ті хто навчаються та громадськість.</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94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Картинки по запросу банк комп'ютерних програ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063" y="1855920"/>
            <a:ext cx="2418772" cy="178405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uk-UA" dirty="0"/>
              <a:t>Напрями створення єдиного інформаційного простору закладу освіти </a:t>
            </a:r>
            <a:endParaRPr lang="ru-RU" dirty="0"/>
          </a:p>
        </p:txBody>
      </p:sp>
      <p:pic>
        <p:nvPicPr>
          <p:cNvPr id="3074" name="Picture 2" descr="Картинки по запросу інформаційно-комунікаційні технологі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855920"/>
            <a:ext cx="2623930" cy="17242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кутник 3"/>
          <p:cNvSpPr/>
          <p:nvPr/>
        </p:nvSpPr>
        <p:spPr>
          <a:xfrm>
            <a:off x="3721210" y="1737360"/>
            <a:ext cx="3097601" cy="1200329"/>
          </a:xfrm>
          <a:prstGeom prst="rect">
            <a:avLst/>
          </a:prstGeom>
        </p:spPr>
        <p:txBody>
          <a:bodyPr wrap="square">
            <a:spAutoFit/>
          </a:bodyPr>
          <a:lstStyle/>
          <a:p>
            <a:r>
              <a:rPr lang="uk-UA" dirty="0"/>
              <a:t>1. Масове освоєння інформаційно-комунікативний технологій та технічних засобів</a:t>
            </a:r>
            <a:endParaRPr lang="ru-RU" dirty="0"/>
          </a:p>
        </p:txBody>
      </p:sp>
      <p:pic>
        <p:nvPicPr>
          <p:cNvPr id="3076" name="Picture 4" descr="Картинки по запросу комп'ютерні клас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278" y="4000574"/>
            <a:ext cx="2162175"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3209109" y="4997151"/>
            <a:ext cx="2917371" cy="923330"/>
          </a:xfrm>
          <a:prstGeom prst="rect">
            <a:avLst/>
          </a:prstGeom>
        </p:spPr>
        <p:txBody>
          <a:bodyPr wrap="square">
            <a:spAutoFit/>
          </a:bodyPr>
          <a:lstStyle/>
          <a:p>
            <a:r>
              <a:rPr lang="uk-UA" dirty="0"/>
              <a:t>2. Створення комп’ютерних класів і автоматизованих робочих місць.</a:t>
            </a:r>
            <a:endParaRPr lang="ru-RU" dirty="0"/>
          </a:p>
        </p:txBody>
      </p:sp>
      <p:sp>
        <p:nvSpPr>
          <p:cNvPr id="6" name="Прямокутник 5"/>
          <p:cNvSpPr/>
          <p:nvPr/>
        </p:nvSpPr>
        <p:spPr>
          <a:xfrm>
            <a:off x="9213669" y="1737360"/>
            <a:ext cx="3220250" cy="1754326"/>
          </a:xfrm>
          <a:prstGeom prst="rect">
            <a:avLst/>
          </a:prstGeom>
        </p:spPr>
        <p:txBody>
          <a:bodyPr wrap="square">
            <a:spAutoFit/>
          </a:bodyPr>
          <a:lstStyle/>
          <a:p>
            <a:r>
              <a:rPr lang="uk-UA" dirty="0"/>
              <a:t>3. Створення банку комп’ютерних програм та презентацій як освітнього значення, так і для управлінської діяльності закладу освіти. </a:t>
            </a:r>
            <a:endParaRPr lang="ru-RU" dirty="0"/>
          </a:p>
        </p:txBody>
      </p:sp>
      <p:sp>
        <p:nvSpPr>
          <p:cNvPr id="7" name="Прямокутник 6"/>
          <p:cNvSpPr/>
          <p:nvPr/>
        </p:nvSpPr>
        <p:spPr>
          <a:xfrm>
            <a:off x="6491792" y="3815908"/>
            <a:ext cx="2835088" cy="369332"/>
          </a:xfrm>
          <a:prstGeom prst="rect">
            <a:avLst/>
          </a:prstGeom>
        </p:spPr>
        <p:txBody>
          <a:bodyPr wrap="square">
            <a:spAutoFit/>
          </a:bodyPr>
          <a:lstStyle/>
          <a:p>
            <a:r>
              <a:rPr lang="uk-UA" dirty="0"/>
              <a:t>4. Створення баз даних.</a:t>
            </a:r>
            <a:endParaRPr lang="ru-RU" dirty="0"/>
          </a:p>
        </p:txBody>
      </p:sp>
      <p:sp>
        <p:nvSpPr>
          <p:cNvPr id="8" name="Прямокутник 7"/>
          <p:cNvSpPr/>
          <p:nvPr/>
        </p:nvSpPr>
        <p:spPr>
          <a:xfrm>
            <a:off x="9178835" y="4896266"/>
            <a:ext cx="3013165" cy="1477328"/>
          </a:xfrm>
          <a:prstGeom prst="rect">
            <a:avLst/>
          </a:prstGeom>
        </p:spPr>
        <p:txBody>
          <a:bodyPr wrap="square">
            <a:spAutoFit/>
          </a:bodyPr>
          <a:lstStyle/>
          <a:p>
            <a:r>
              <a:rPr lang="uk-UA" dirty="0"/>
              <a:t>5. Активне запровадження нових інформаційних технологій в освітній процес та управління цим процесом.</a:t>
            </a:r>
            <a:endParaRPr lang="ru-RU" dirty="0"/>
          </a:p>
        </p:txBody>
      </p:sp>
      <p:pic>
        <p:nvPicPr>
          <p:cNvPr id="3080" name="Picture 8" descr="Картинки по запросу бази дани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051" y="3106019"/>
            <a:ext cx="1379656" cy="17228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Картинки по запросу впровадження нових освітніх технологі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1792" y="4638168"/>
            <a:ext cx="2296607" cy="152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4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Єдиний інформаційний простір освітньої установи</a:t>
            </a:r>
            <a:endParaRPr lang="ru-RU" dirty="0"/>
          </a:p>
        </p:txBody>
      </p:sp>
      <p:pic>
        <p:nvPicPr>
          <p:cNvPr id="4" name="Рисунок 3">
            <a:extLst>
              <a:ext uri="{FF2B5EF4-FFF2-40B4-BE49-F238E27FC236}">
                <a16:creationId xmlns:a16="http://schemas.microsoft.com/office/drawing/2014/main" id="{8C452D67-9CA3-4C30-9B3D-3D287CE7504E}"/>
              </a:ext>
            </a:extLst>
          </p:cNvPr>
          <p:cNvPicPr>
            <a:picLocks noChangeAspect="1"/>
          </p:cNvPicPr>
          <p:nvPr/>
        </p:nvPicPr>
        <p:blipFill>
          <a:blip r:embed="rId2"/>
          <a:stretch>
            <a:fillRect/>
          </a:stretch>
        </p:blipFill>
        <p:spPr>
          <a:xfrm>
            <a:off x="829592" y="1864848"/>
            <a:ext cx="10532815" cy="4468467"/>
          </a:xfrm>
          <a:prstGeom prst="rect">
            <a:avLst/>
          </a:prstGeom>
        </p:spPr>
      </p:pic>
    </p:spTree>
    <p:extLst>
      <p:ext uri="{BB962C8B-B14F-4D97-AF65-F5344CB8AC3E}">
        <p14:creationId xmlns:p14="http://schemas.microsoft.com/office/powerpoint/2010/main" val="24902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7EBC8A-CA44-4470-A66B-D6CF46B2F275}"/>
              </a:ext>
            </a:extLst>
          </p:cNvPr>
          <p:cNvSpPr>
            <a:spLocks noGrp="1"/>
          </p:cNvSpPr>
          <p:nvPr>
            <p:ph type="title"/>
          </p:nvPr>
        </p:nvSpPr>
        <p:spPr/>
        <p:txBody>
          <a:bodyPr/>
          <a:lstStyle/>
          <a:p>
            <a:pPr algn="ctr"/>
            <a:r>
              <a:rPr lang="uk-UA" b="1" dirty="0"/>
              <a:t>ГРУПИ УЧАСНИКІВ ОСВІТНЬОГО ПРОЦЕСУ</a:t>
            </a:r>
          </a:p>
        </p:txBody>
      </p:sp>
      <p:pic>
        <p:nvPicPr>
          <p:cNvPr id="5" name="Рисунок 4">
            <a:extLst>
              <a:ext uri="{FF2B5EF4-FFF2-40B4-BE49-F238E27FC236}">
                <a16:creationId xmlns:a16="http://schemas.microsoft.com/office/drawing/2014/main" id="{4D5FA1C9-6DE4-46D5-BB8D-FF9559C7199A}"/>
              </a:ext>
            </a:extLst>
          </p:cNvPr>
          <p:cNvPicPr>
            <a:picLocks noChangeAspect="1"/>
          </p:cNvPicPr>
          <p:nvPr/>
        </p:nvPicPr>
        <p:blipFill>
          <a:blip r:embed="rId2"/>
          <a:stretch>
            <a:fillRect/>
          </a:stretch>
        </p:blipFill>
        <p:spPr>
          <a:xfrm>
            <a:off x="2869810" y="1945518"/>
            <a:ext cx="6154029" cy="4208270"/>
          </a:xfrm>
          <a:prstGeom prst="rect">
            <a:avLst/>
          </a:prstGeom>
        </p:spPr>
      </p:pic>
    </p:spTree>
    <p:extLst>
      <p:ext uri="{BB962C8B-B14F-4D97-AF65-F5344CB8AC3E}">
        <p14:creationId xmlns:p14="http://schemas.microsoft.com/office/powerpoint/2010/main" val="216519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єкт 5">
            <a:extLst>
              <a:ext uri="{FF2B5EF4-FFF2-40B4-BE49-F238E27FC236}">
                <a16:creationId xmlns:a16="http://schemas.microsoft.com/office/drawing/2014/main" id="{39026EFA-B52C-46A2-B16C-36F86F9588BA}"/>
              </a:ext>
            </a:extLst>
          </p:cNvPr>
          <p:cNvGraphicFramePr>
            <a:graphicFrameLocks noChangeAspect="1"/>
          </p:cNvGraphicFramePr>
          <p:nvPr>
            <p:extLst>
              <p:ext uri="{D42A27DB-BD31-4B8C-83A1-F6EECF244321}">
                <p14:modId xmlns:p14="http://schemas.microsoft.com/office/powerpoint/2010/main" val="3176609044"/>
              </p:ext>
            </p:extLst>
          </p:nvPr>
        </p:nvGraphicFramePr>
        <p:xfrm>
          <a:off x="569498" y="0"/>
          <a:ext cx="11053003" cy="6217314"/>
        </p:xfrm>
        <a:graphic>
          <a:graphicData uri="http://schemas.openxmlformats.org/presentationml/2006/ole">
            <mc:AlternateContent xmlns:mc="http://schemas.openxmlformats.org/markup-compatibility/2006">
              <mc:Choice xmlns:v="urn:schemas-microsoft-com:vml" Requires="v">
                <p:oleObj spid="_x0000_s1027" name="Acrobat Document" r:id="rId3" imgW="13715795" imgH="7714896" progId="AcroExch.Document.11">
                  <p:embed/>
                </p:oleObj>
              </mc:Choice>
              <mc:Fallback>
                <p:oleObj name="Acrobat Document" r:id="rId3" imgW="13715795" imgH="7714896" progId="AcroExch.Document.11">
                  <p:embed/>
                  <p:pic>
                    <p:nvPicPr>
                      <p:cNvPr id="6" name="Об'єкт 5">
                        <a:extLst>
                          <a:ext uri="{FF2B5EF4-FFF2-40B4-BE49-F238E27FC236}">
                            <a16:creationId xmlns:a16="http://schemas.microsoft.com/office/drawing/2014/main" id="{39026EFA-B52C-46A2-B16C-36F86F9588BA}"/>
                          </a:ext>
                        </a:extLst>
                      </p:cNvPr>
                      <p:cNvPicPr/>
                      <p:nvPr/>
                    </p:nvPicPr>
                    <p:blipFill>
                      <a:blip r:embed="rId4"/>
                      <a:stretch>
                        <a:fillRect/>
                      </a:stretch>
                    </p:blipFill>
                    <p:spPr>
                      <a:xfrm>
                        <a:off x="569498" y="0"/>
                        <a:ext cx="11053003" cy="6217314"/>
                      </a:xfrm>
                      <a:prstGeom prst="rect">
                        <a:avLst/>
                      </a:prstGeom>
                    </p:spPr>
                  </p:pic>
                </p:oleObj>
              </mc:Fallback>
            </mc:AlternateContent>
          </a:graphicData>
        </a:graphic>
      </p:graphicFrame>
    </p:spTree>
    <p:extLst>
      <p:ext uri="{BB962C8B-B14F-4D97-AF65-F5344CB8AC3E}">
        <p14:creationId xmlns:p14="http://schemas.microsoft.com/office/powerpoint/2010/main" val="983155683"/>
      </p:ext>
    </p:extLst>
  </p:cSld>
  <p:clrMapOvr>
    <a:masterClrMapping/>
  </p:clrMapOvr>
</p:sld>
</file>

<file path=ppt/theme/theme1.xml><?xml version="1.0" encoding="utf-8"?>
<a:theme xmlns:a="http://schemas.openxmlformats.org/drawingml/2006/main" name="Ретроспектива">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447</TotalTime>
  <Words>1363</Words>
  <Application>Microsoft Office PowerPoint</Application>
  <PresentationFormat>Широкий екран</PresentationFormat>
  <Paragraphs>63</Paragraphs>
  <Slides>21</Slides>
  <Notes>0</Notes>
  <HiddenSlides>0</HiddenSlides>
  <MMClips>0</MMClips>
  <ScaleCrop>false</ScaleCrop>
  <HeadingPairs>
    <vt:vector size="8" baseType="variant">
      <vt:variant>
        <vt:lpstr>Використані шрифти</vt:lpstr>
      </vt:variant>
      <vt:variant>
        <vt:i4>12</vt:i4>
      </vt:variant>
      <vt:variant>
        <vt:lpstr>Тема</vt:lpstr>
      </vt:variant>
      <vt:variant>
        <vt:i4>1</vt:i4>
      </vt:variant>
      <vt:variant>
        <vt:lpstr>Вбудовані сервери OLE</vt:lpstr>
      </vt:variant>
      <vt:variant>
        <vt:i4>1</vt:i4>
      </vt:variant>
      <vt:variant>
        <vt:lpstr>Заголовки слайдів</vt:lpstr>
      </vt:variant>
      <vt:variant>
        <vt:i4>21</vt:i4>
      </vt:variant>
    </vt:vector>
  </HeadingPairs>
  <TitlesOfParts>
    <vt:vector size="35" baseType="lpstr">
      <vt:lpstr>Arial</vt:lpstr>
      <vt:lpstr>Calibri</vt:lpstr>
      <vt:lpstr>Calibri Light</vt:lpstr>
      <vt:lpstr>HelveticaNeue</vt:lpstr>
      <vt:lpstr>inherit</vt:lpstr>
      <vt:lpstr>Museo300</vt:lpstr>
      <vt:lpstr>Neucha</vt:lpstr>
      <vt:lpstr>Open Sans</vt:lpstr>
      <vt:lpstr>Roboto</vt:lpstr>
      <vt:lpstr>Segoe UI</vt:lpstr>
      <vt:lpstr>Times New Roman</vt:lpstr>
      <vt:lpstr>Verdana</vt:lpstr>
      <vt:lpstr>Ретроспектива</vt:lpstr>
      <vt:lpstr>Acrobat Document</vt:lpstr>
      <vt:lpstr>Сучасне інформаційно-освітнє середовище: засоби розроблення; організація та підтримка діяльності учасників освітнього процесу</vt:lpstr>
      <vt:lpstr>МЕТА ЗАНЯТТЯ:</vt:lpstr>
      <vt:lpstr>НАВЧАЛЬНІ ПИТАННЯ:</vt:lpstr>
      <vt:lpstr>Освітній простір</vt:lpstr>
      <vt:lpstr>Єдине інформаційне середовище закладу освіти </vt:lpstr>
      <vt:lpstr>Напрями створення єдиного інформаційного простору закладу освіти </vt:lpstr>
      <vt:lpstr>Єдиний інформаційний простір освітньої установи</vt:lpstr>
      <vt:lpstr>ГРУПИ УЧАСНИКІВ ОСВІТНЬОГО ПРОЦЕСУ</vt:lpstr>
      <vt:lpstr>Презентація PowerPoint</vt:lpstr>
      <vt:lpstr>Використання сервісі Google для створення ЄІП закладу освіти</vt:lpstr>
      <vt:lpstr>Схема використання сервісів Office 365 для створення ЄІП</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Рекомендована література</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Створення єдиного інформаційного простору навчального закладу на базі офісу 365</dc:title>
  <dc:creator>Касьян Сергій</dc:creator>
  <cp:lastModifiedBy>Касьян Сергій</cp:lastModifiedBy>
  <cp:revision>25</cp:revision>
  <dcterms:created xsi:type="dcterms:W3CDTF">2017-01-23T10:45:33Z</dcterms:created>
  <dcterms:modified xsi:type="dcterms:W3CDTF">2020-05-12T19:06:54Z</dcterms:modified>
</cp:coreProperties>
</file>